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56" r:id="rId2"/>
    <p:sldId id="263" r:id="rId3"/>
    <p:sldId id="257" r:id="rId4"/>
    <p:sldId id="261" r:id="rId5"/>
    <p:sldId id="264" r:id="rId6"/>
    <p:sldId id="260" r:id="rId7"/>
    <p:sldId id="265" r:id="rId8"/>
    <p:sldId id="266" r:id="rId9"/>
    <p:sldId id="267" r:id="rId10"/>
    <p:sldId id="268" r:id="rId11"/>
    <p:sldId id="269" r:id="rId12"/>
    <p:sldId id="259" r:id="rId13"/>
    <p:sldId id="335" r:id="rId14"/>
    <p:sldId id="336" r:id="rId15"/>
    <p:sldId id="283" r:id="rId16"/>
    <p:sldId id="271" r:id="rId17"/>
    <p:sldId id="273" r:id="rId18"/>
    <p:sldId id="278" r:id="rId19"/>
    <p:sldId id="280" r:id="rId20"/>
    <p:sldId id="281" r:id="rId21"/>
    <p:sldId id="279" r:id="rId22"/>
    <p:sldId id="282" r:id="rId23"/>
    <p:sldId id="276" r:id="rId24"/>
    <p:sldId id="274" r:id="rId25"/>
    <p:sldId id="275" r:id="rId26"/>
    <p:sldId id="277" r:id="rId27"/>
    <p:sldId id="284" r:id="rId28"/>
    <p:sldId id="293" r:id="rId29"/>
    <p:sldId id="295" r:id="rId30"/>
    <p:sldId id="285" r:id="rId31"/>
    <p:sldId id="294" r:id="rId32"/>
    <p:sldId id="272" r:id="rId33"/>
    <p:sldId id="298" r:id="rId34"/>
    <p:sldId id="297" r:id="rId35"/>
    <p:sldId id="296" r:id="rId36"/>
    <p:sldId id="300" r:id="rId37"/>
    <p:sldId id="301" r:id="rId38"/>
    <p:sldId id="302" r:id="rId39"/>
    <p:sldId id="287" r:id="rId40"/>
    <p:sldId id="303" r:id="rId41"/>
    <p:sldId id="299" r:id="rId42"/>
    <p:sldId id="305" r:id="rId43"/>
    <p:sldId id="304" r:id="rId44"/>
    <p:sldId id="307" r:id="rId45"/>
    <p:sldId id="309" r:id="rId46"/>
    <p:sldId id="311" r:id="rId47"/>
    <p:sldId id="313" r:id="rId48"/>
    <p:sldId id="312" r:id="rId49"/>
    <p:sldId id="306" r:id="rId50"/>
    <p:sldId id="314" r:id="rId51"/>
    <p:sldId id="316" r:id="rId52"/>
    <p:sldId id="322" r:id="rId53"/>
    <p:sldId id="289" r:id="rId54"/>
    <p:sldId id="318" r:id="rId55"/>
    <p:sldId id="319" r:id="rId56"/>
    <p:sldId id="320" r:id="rId57"/>
    <p:sldId id="317" r:id="rId58"/>
    <p:sldId id="291" r:id="rId59"/>
    <p:sldId id="324" r:id="rId60"/>
    <p:sldId id="325" r:id="rId61"/>
    <p:sldId id="327" r:id="rId62"/>
    <p:sldId id="326" r:id="rId63"/>
    <p:sldId id="328" r:id="rId64"/>
    <p:sldId id="329" r:id="rId65"/>
    <p:sldId id="321" r:id="rId66"/>
    <p:sldId id="323" r:id="rId67"/>
    <p:sldId id="330" r:id="rId68"/>
    <p:sldId id="333" r:id="rId69"/>
    <p:sldId id="331" r:id="rId70"/>
    <p:sldId id="332" r:id="rId71"/>
    <p:sldId id="338" r:id="rId72"/>
    <p:sldId id="334" r:id="rId73"/>
    <p:sldId id="339" r:id="rId74"/>
    <p:sldId id="340" r:id="rId75"/>
    <p:sldId id="341" r:id="rId76"/>
    <p:sldId id="342" r:id="rId77"/>
    <p:sldId id="343" r:id="rId78"/>
    <p:sldId id="344" r:id="rId79"/>
    <p:sldId id="345" r:id="rId80"/>
    <p:sldId id="346" r:id="rId81"/>
    <p:sldId id="347" r:id="rId82"/>
    <p:sldId id="348" r:id="rId83"/>
    <p:sldId id="349"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FFBA"/>
    <a:srgbClr val="FF4A4A"/>
    <a:srgbClr val="FFFF00"/>
    <a:srgbClr val="92D050"/>
    <a:srgbClr val="00B0F0"/>
    <a:srgbClr val="007A09"/>
    <a:srgbClr val="57FF63"/>
    <a:srgbClr val="FFA3A5"/>
    <a:srgbClr val="B88D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29D6D6-CAF4-491E-9BA2-91A7FECC37A1}" v="87" dt="2024-03-05T21:34:20.9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619" autoAdjust="0"/>
  </p:normalViewPr>
  <p:slideViewPr>
    <p:cSldViewPr snapToGrid="0">
      <p:cViewPr>
        <p:scale>
          <a:sx n="63" d="100"/>
          <a:sy n="63" d="100"/>
        </p:scale>
        <p:origin x="1426" y="47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lly Sheppard" userId="S::molly.sheppard22@students.bhasvic.ac.uk::53c98af8-7b3a-49fb-ab8a-e9468e408910" providerId="AD" clId="Web-{E915D5D2-8A8A-56E6-F96F-105DA1418E7F}"/>
    <pc:docChg chg="modSld">
      <pc:chgData name="Molly Sheppard" userId="S::molly.sheppard22@students.bhasvic.ac.uk::53c98af8-7b3a-49fb-ab8a-e9468e408910" providerId="AD" clId="Web-{E915D5D2-8A8A-56E6-F96F-105DA1418E7F}" dt="2023-09-24T21:26:39.942" v="5"/>
      <pc:docMkLst>
        <pc:docMk/>
      </pc:docMkLst>
      <pc:sldChg chg="addSp modSp">
        <pc:chgData name="Molly Sheppard" userId="S::molly.sheppard22@students.bhasvic.ac.uk::53c98af8-7b3a-49fb-ab8a-e9468e408910" providerId="AD" clId="Web-{E915D5D2-8A8A-56E6-F96F-105DA1418E7F}" dt="2023-09-24T21:26:39.942" v="5"/>
        <pc:sldMkLst>
          <pc:docMk/>
          <pc:sldMk cId="4131020988" sldId="285"/>
        </pc:sldMkLst>
        <pc:picChg chg="add mod modCrop">
          <ac:chgData name="Molly Sheppard" userId="S::molly.sheppard22@students.bhasvic.ac.uk::53c98af8-7b3a-49fb-ab8a-e9468e408910" providerId="AD" clId="Web-{E915D5D2-8A8A-56E6-F96F-105DA1418E7F}" dt="2023-09-24T21:26:39.942" v="5"/>
          <ac:picMkLst>
            <pc:docMk/>
            <pc:sldMk cId="4131020988" sldId="285"/>
            <ac:picMk id="7" creationId="{9B85B9E0-09F6-C66E-DA89-160ACBCE980A}"/>
          </ac:picMkLst>
        </pc:picChg>
      </pc:sldChg>
    </pc:docChg>
  </pc:docChgLst>
  <pc:docChgLst>
    <pc:chgData name="Molly Sheppard" userId="S::molly.sheppard22@students.bhasvic.ac.uk::53c98af8-7b3a-49fb-ab8a-e9468e408910" providerId="AD" clId="Web-{4D300365-CC00-4AEA-8900-D4C420B313ED}"/>
    <pc:docChg chg="addSld modSld">
      <pc:chgData name="Molly Sheppard" userId="S::molly.sheppard22@students.bhasvic.ac.uk::53c98af8-7b3a-49fb-ab8a-e9468e408910" providerId="AD" clId="Web-{4D300365-CC00-4AEA-8900-D4C420B313ED}" dt="2023-10-03T08:04:21.589" v="505"/>
      <pc:docMkLst>
        <pc:docMk/>
      </pc:docMkLst>
      <pc:sldChg chg="addSp delSp modSp">
        <pc:chgData name="Molly Sheppard" userId="S::molly.sheppard22@students.bhasvic.ac.uk::53c98af8-7b3a-49fb-ab8a-e9468e408910" providerId="AD" clId="Web-{4D300365-CC00-4AEA-8900-D4C420B313ED}" dt="2023-10-03T07:43:51.460" v="70"/>
        <pc:sldMkLst>
          <pc:docMk/>
          <pc:sldMk cId="1651504476" sldId="272"/>
        </pc:sldMkLst>
        <pc:spChg chg="mod">
          <ac:chgData name="Molly Sheppard" userId="S::molly.sheppard22@students.bhasvic.ac.uk::53c98af8-7b3a-49fb-ab8a-e9468e408910" providerId="AD" clId="Web-{4D300365-CC00-4AEA-8900-D4C420B313ED}" dt="2023-10-03T07:42:33.082" v="49" actId="20577"/>
          <ac:spMkLst>
            <pc:docMk/>
            <pc:sldMk cId="1651504476" sldId="272"/>
            <ac:spMk id="2" creationId="{183DEEE4-BC70-2615-0BEF-EE48504F5AAD}"/>
          </ac:spMkLst>
        </pc:spChg>
        <pc:spChg chg="add del">
          <ac:chgData name="Molly Sheppard" userId="S::molly.sheppard22@students.bhasvic.ac.uk::53c98af8-7b3a-49fb-ab8a-e9468e408910" providerId="AD" clId="Web-{4D300365-CC00-4AEA-8900-D4C420B313ED}" dt="2023-10-03T07:43:40.991" v="68"/>
          <ac:spMkLst>
            <pc:docMk/>
            <pc:sldMk cId="1651504476" sldId="272"/>
            <ac:spMk id="7" creationId="{0BF77C76-DB9C-195A-E25C-03FC59D3DA45}"/>
          </ac:spMkLst>
        </pc:spChg>
        <pc:graphicFrameChg chg="del">
          <ac:chgData name="Molly Sheppard" userId="S::molly.sheppard22@students.bhasvic.ac.uk::53c98af8-7b3a-49fb-ab8a-e9468e408910" providerId="AD" clId="Web-{4D300365-CC00-4AEA-8900-D4C420B313ED}" dt="2023-10-03T07:42:14.160" v="41"/>
          <ac:graphicFrameMkLst>
            <pc:docMk/>
            <pc:sldMk cId="1651504476" sldId="272"/>
            <ac:graphicFrameMk id="9" creationId="{2EA69C90-7F73-5377-72E0-4D70D89A05B3}"/>
          </ac:graphicFrameMkLst>
        </pc:graphicFrameChg>
        <pc:graphicFrameChg chg="del">
          <ac:chgData name="Molly Sheppard" userId="S::molly.sheppard22@students.bhasvic.ac.uk::53c98af8-7b3a-49fb-ab8a-e9468e408910" providerId="AD" clId="Web-{4D300365-CC00-4AEA-8900-D4C420B313ED}" dt="2023-10-03T07:43:51.460" v="70"/>
          <ac:graphicFrameMkLst>
            <pc:docMk/>
            <pc:sldMk cId="1651504476" sldId="272"/>
            <ac:graphicFrameMk id="10" creationId="{C8776468-D5D7-9678-EAB4-B18802159916}"/>
          </ac:graphicFrameMkLst>
        </pc:graphicFrameChg>
        <pc:picChg chg="add mod">
          <ac:chgData name="Molly Sheppard" userId="S::molly.sheppard22@students.bhasvic.ac.uk::53c98af8-7b3a-49fb-ab8a-e9468e408910" providerId="AD" clId="Web-{4D300365-CC00-4AEA-8900-D4C420B313ED}" dt="2023-10-03T07:43:15.084" v="53" actId="1076"/>
          <ac:picMkLst>
            <pc:docMk/>
            <pc:sldMk cId="1651504476" sldId="272"/>
            <ac:picMk id="3" creationId="{674BFBE3-0B32-2C71-2C95-66DD9E66C0E2}"/>
          </ac:picMkLst>
        </pc:picChg>
      </pc:sldChg>
      <pc:sldChg chg="addSp delSp modSp">
        <pc:chgData name="Molly Sheppard" userId="S::molly.sheppard22@students.bhasvic.ac.uk::53c98af8-7b3a-49fb-ab8a-e9468e408910" providerId="AD" clId="Web-{4D300365-CC00-4AEA-8900-D4C420B313ED}" dt="2023-10-03T08:03:27.400" v="501" actId="20577"/>
        <pc:sldMkLst>
          <pc:docMk/>
          <pc:sldMk cId="4131020988" sldId="285"/>
        </pc:sldMkLst>
        <pc:spChg chg="mod">
          <ac:chgData name="Molly Sheppard" userId="S::molly.sheppard22@students.bhasvic.ac.uk::53c98af8-7b3a-49fb-ab8a-e9468e408910" providerId="AD" clId="Web-{4D300365-CC00-4AEA-8900-D4C420B313ED}" dt="2023-10-03T07:47:31.950" v="195" actId="1076"/>
          <ac:spMkLst>
            <pc:docMk/>
            <pc:sldMk cId="4131020988" sldId="285"/>
            <ac:spMk id="2" creationId="{183DEEE4-BC70-2615-0BEF-EE48504F5AAD}"/>
          </ac:spMkLst>
        </pc:spChg>
        <pc:spChg chg="mod">
          <ac:chgData name="Molly Sheppard" userId="S::molly.sheppard22@students.bhasvic.ac.uk::53c98af8-7b3a-49fb-ab8a-e9468e408910" providerId="AD" clId="Web-{4D300365-CC00-4AEA-8900-D4C420B313ED}" dt="2023-10-03T07:47:31.950" v="196" actId="1076"/>
          <ac:spMkLst>
            <pc:docMk/>
            <pc:sldMk cId="4131020988" sldId="285"/>
            <ac:spMk id="4" creationId="{DDA99541-29B5-BC95-3479-1BAAE6769F8B}"/>
          </ac:spMkLst>
        </pc:spChg>
        <pc:spChg chg="mod">
          <ac:chgData name="Molly Sheppard" userId="S::molly.sheppard22@students.bhasvic.ac.uk::53c98af8-7b3a-49fb-ab8a-e9468e408910" providerId="AD" clId="Web-{4D300365-CC00-4AEA-8900-D4C420B313ED}" dt="2023-10-03T08:03:27.400" v="501" actId="20577"/>
          <ac:spMkLst>
            <pc:docMk/>
            <pc:sldMk cId="4131020988" sldId="285"/>
            <ac:spMk id="14" creationId="{B32B6D8D-355C-2966-890A-DF28E35E8674}"/>
          </ac:spMkLst>
        </pc:spChg>
        <pc:picChg chg="add mod">
          <ac:chgData name="Molly Sheppard" userId="S::molly.sheppard22@students.bhasvic.ac.uk::53c98af8-7b3a-49fb-ab8a-e9468e408910" providerId="AD" clId="Web-{4D300365-CC00-4AEA-8900-D4C420B313ED}" dt="2023-10-03T07:59:28.315" v="493" actId="14100"/>
          <ac:picMkLst>
            <pc:docMk/>
            <pc:sldMk cId="4131020988" sldId="285"/>
            <ac:picMk id="3" creationId="{5A1450B6-3FC2-1BBD-7CFE-5C2ECC7D5E5F}"/>
          </ac:picMkLst>
        </pc:picChg>
        <pc:picChg chg="add mod">
          <ac:chgData name="Molly Sheppard" userId="S::molly.sheppard22@students.bhasvic.ac.uk::53c98af8-7b3a-49fb-ab8a-e9468e408910" providerId="AD" clId="Web-{4D300365-CC00-4AEA-8900-D4C420B313ED}" dt="2023-10-03T07:47:56.842" v="207" actId="1076"/>
          <ac:picMkLst>
            <pc:docMk/>
            <pc:sldMk cId="4131020988" sldId="285"/>
            <ac:picMk id="5" creationId="{C1F99CFD-89D3-22D2-4430-740E98126A43}"/>
          </ac:picMkLst>
        </pc:picChg>
        <pc:picChg chg="mod">
          <ac:chgData name="Molly Sheppard" userId="S::molly.sheppard22@students.bhasvic.ac.uk::53c98af8-7b3a-49fb-ab8a-e9468e408910" providerId="AD" clId="Web-{4D300365-CC00-4AEA-8900-D4C420B313ED}" dt="2023-10-03T07:47:31.950" v="197" actId="1076"/>
          <ac:picMkLst>
            <pc:docMk/>
            <pc:sldMk cId="4131020988" sldId="285"/>
            <ac:picMk id="6" creationId="{57F15D85-F2CD-1A82-B6C2-FF950C720276}"/>
          </ac:picMkLst>
        </pc:picChg>
        <pc:picChg chg="add mod">
          <ac:chgData name="Molly Sheppard" userId="S::molly.sheppard22@students.bhasvic.ac.uk::53c98af8-7b3a-49fb-ab8a-e9468e408910" providerId="AD" clId="Web-{4D300365-CC00-4AEA-8900-D4C420B313ED}" dt="2023-10-03T07:56:22.794" v="420" actId="1076"/>
          <ac:picMkLst>
            <pc:docMk/>
            <pc:sldMk cId="4131020988" sldId="285"/>
            <ac:picMk id="7" creationId="{7D6658E6-4381-C554-4BCC-2AEAE8551384}"/>
          </ac:picMkLst>
        </pc:picChg>
        <pc:picChg chg="add mod">
          <ac:chgData name="Molly Sheppard" userId="S::molly.sheppard22@students.bhasvic.ac.uk::53c98af8-7b3a-49fb-ab8a-e9468e408910" providerId="AD" clId="Web-{4D300365-CC00-4AEA-8900-D4C420B313ED}" dt="2023-10-03T07:48:35.765" v="213" actId="1076"/>
          <ac:picMkLst>
            <pc:docMk/>
            <pc:sldMk cId="4131020988" sldId="285"/>
            <ac:picMk id="8" creationId="{1D939CE0-894C-7709-EE75-EA912A41D63D}"/>
          </ac:picMkLst>
        </pc:picChg>
        <pc:picChg chg="add del mod">
          <ac:chgData name="Molly Sheppard" userId="S::molly.sheppard22@students.bhasvic.ac.uk::53c98af8-7b3a-49fb-ab8a-e9468e408910" providerId="AD" clId="Web-{4D300365-CC00-4AEA-8900-D4C420B313ED}" dt="2023-10-03T07:48:41.187" v="216"/>
          <ac:picMkLst>
            <pc:docMk/>
            <pc:sldMk cId="4131020988" sldId="285"/>
            <ac:picMk id="9" creationId="{5D2F411D-5B06-C679-C8FE-7D8EA68093FE}"/>
          </ac:picMkLst>
        </pc:picChg>
        <pc:picChg chg="add del mod">
          <ac:chgData name="Molly Sheppard" userId="S::molly.sheppard22@students.bhasvic.ac.uk::53c98af8-7b3a-49fb-ab8a-e9468e408910" providerId="AD" clId="Web-{4D300365-CC00-4AEA-8900-D4C420B313ED}" dt="2023-10-03T07:48:51.062" v="220"/>
          <ac:picMkLst>
            <pc:docMk/>
            <pc:sldMk cId="4131020988" sldId="285"/>
            <ac:picMk id="10" creationId="{04C33805-2649-8230-B9DE-F15ABE9B7678}"/>
          </ac:picMkLst>
        </pc:picChg>
        <pc:picChg chg="add mod">
          <ac:chgData name="Molly Sheppard" userId="S::molly.sheppard22@students.bhasvic.ac.uk::53c98af8-7b3a-49fb-ab8a-e9468e408910" providerId="AD" clId="Web-{4D300365-CC00-4AEA-8900-D4C420B313ED}" dt="2023-10-03T07:49:00.031" v="224" actId="1076"/>
          <ac:picMkLst>
            <pc:docMk/>
            <pc:sldMk cId="4131020988" sldId="285"/>
            <ac:picMk id="11" creationId="{EAEC9370-76B4-466F-4934-A9823472C63F}"/>
          </ac:picMkLst>
        </pc:picChg>
        <pc:picChg chg="add mod">
          <ac:chgData name="Molly Sheppard" userId="S::molly.sheppard22@students.bhasvic.ac.uk::53c98af8-7b3a-49fb-ab8a-e9468e408910" providerId="AD" clId="Web-{4D300365-CC00-4AEA-8900-D4C420B313ED}" dt="2023-10-03T07:56:24.950" v="421" actId="1076"/>
          <ac:picMkLst>
            <pc:docMk/>
            <pc:sldMk cId="4131020988" sldId="285"/>
            <ac:picMk id="12" creationId="{4E07BF9C-F63C-A278-78C8-CD37C48004BB}"/>
          </ac:picMkLst>
        </pc:picChg>
        <pc:picChg chg="mod">
          <ac:chgData name="Molly Sheppard" userId="S::molly.sheppard22@students.bhasvic.ac.uk::53c98af8-7b3a-49fb-ab8a-e9468e408910" providerId="AD" clId="Web-{4D300365-CC00-4AEA-8900-D4C420B313ED}" dt="2023-10-03T07:47:58.186" v="208" actId="1076"/>
          <ac:picMkLst>
            <pc:docMk/>
            <pc:sldMk cId="4131020988" sldId="285"/>
            <ac:picMk id="18" creationId="{E0C52F13-D1FC-D52F-2C41-0DA2AF6E3136}"/>
          </ac:picMkLst>
        </pc:picChg>
      </pc:sldChg>
      <pc:sldChg chg="addSp delSp modSp">
        <pc:chgData name="Molly Sheppard" userId="S::molly.sheppard22@students.bhasvic.ac.uk::53c98af8-7b3a-49fb-ab8a-e9468e408910" providerId="AD" clId="Web-{4D300365-CC00-4AEA-8900-D4C420B313ED}" dt="2023-10-03T08:04:21.589" v="505"/>
        <pc:sldMkLst>
          <pc:docMk/>
          <pc:sldMk cId="4029047146" sldId="294"/>
        </pc:sldMkLst>
        <pc:spChg chg="mod">
          <ac:chgData name="Molly Sheppard" userId="S::molly.sheppard22@students.bhasvic.ac.uk::53c98af8-7b3a-49fb-ab8a-e9468e408910" providerId="AD" clId="Web-{4D300365-CC00-4AEA-8900-D4C420B313ED}" dt="2023-10-03T07:52:08.677" v="352" actId="1076"/>
          <ac:spMkLst>
            <pc:docMk/>
            <pc:sldMk cId="4029047146" sldId="294"/>
            <ac:spMk id="3" creationId="{CA219A01-0C18-5FF3-180F-3B694C6AE42D}"/>
          </ac:spMkLst>
        </pc:spChg>
        <pc:spChg chg="mod">
          <ac:chgData name="Molly Sheppard" userId="S::molly.sheppard22@students.bhasvic.ac.uk::53c98af8-7b3a-49fb-ab8a-e9468e408910" providerId="AD" clId="Web-{4D300365-CC00-4AEA-8900-D4C420B313ED}" dt="2023-10-03T07:56:45.920" v="426" actId="20577"/>
          <ac:spMkLst>
            <pc:docMk/>
            <pc:sldMk cId="4029047146" sldId="294"/>
            <ac:spMk id="10" creationId="{6C4D2205-8402-1BAF-E892-9375D16F16F2}"/>
          </ac:spMkLst>
        </pc:spChg>
        <pc:spChg chg="add del mod">
          <ac:chgData name="Molly Sheppard" userId="S::molly.sheppard22@students.bhasvic.ac.uk::53c98af8-7b3a-49fb-ab8a-e9468e408910" providerId="AD" clId="Web-{4D300365-CC00-4AEA-8900-D4C420B313ED}" dt="2023-10-03T07:53:29.648" v="367"/>
          <ac:spMkLst>
            <pc:docMk/>
            <pc:sldMk cId="4029047146" sldId="294"/>
            <ac:spMk id="11" creationId="{12BA4E33-3A35-6299-7B30-0C0CC7DD4E7C}"/>
          </ac:spMkLst>
        </pc:spChg>
        <pc:graphicFrameChg chg="mod modGraphic">
          <ac:chgData name="Molly Sheppard" userId="S::molly.sheppard22@students.bhasvic.ac.uk::53c98af8-7b3a-49fb-ab8a-e9468e408910" providerId="AD" clId="Web-{4D300365-CC00-4AEA-8900-D4C420B313ED}" dt="2023-10-03T07:55:31.543" v="412"/>
          <ac:graphicFrameMkLst>
            <pc:docMk/>
            <pc:sldMk cId="4029047146" sldId="294"/>
            <ac:graphicFrameMk id="7" creationId="{E8EA8404-8F5E-3E31-37A3-636D544D269A}"/>
          </ac:graphicFrameMkLst>
        </pc:graphicFrameChg>
        <pc:picChg chg="add del mod">
          <ac:chgData name="Molly Sheppard" userId="S::molly.sheppard22@students.bhasvic.ac.uk::53c98af8-7b3a-49fb-ab8a-e9468e408910" providerId="AD" clId="Web-{4D300365-CC00-4AEA-8900-D4C420B313ED}" dt="2023-10-03T07:51:59.286" v="348"/>
          <ac:picMkLst>
            <pc:docMk/>
            <pc:sldMk cId="4029047146" sldId="294"/>
            <ac:picMk id="5" creationId="{4F341848-0C56-4EF5-724A-9C3FCF036653}"/>
          </ac:picMkLst>
        </pc:picChg>
        <pc:picChg chg="add mod">
          <ac:chgData name="Molly Sheppard" userId="S::molly.sheppard22@students.bhasvic.ac.uk::53c98af8-7b3a-49fb-ab8a-e9468e408910" providerId="AD" clId="Web-{4D300365-CC00-4AEA-8900-D4C420B313ED}" dt="2023-10-03T07:55:38.199" v="414" actId="14100"/>
          <ac:picMkLst>
            <pc:docMk/>
            <pc:sldMk cId="4029047146" sldId="294"/>
            <ac:picMk id="8" creationId="{4335BEB9-BAA0-F365-0463-8D2630048B8B}"/>
          </ac:picMkLst>
        </pc:picChg>
        <pc:picChg chg="add mod">
          <ac:chgData name="Molly Sheppard" userId="S::molly.sheppard22@students.bhasvic.ac.uk::53c98af8-7b3a-49fb-ab8a-e9468e408910" providerId="AD" clId="Web-{4D300365-CC00-4AEA-8900-D4C420B313ED}" dt="2023-10-03T07:55:43.121" v="415" actId="1076"/>
          <ac:picMkLst>
            <pc:docMk/>
            <pc:sldMk cId="4029047146" sldId="294"/>
            <ac:picMk id="9" creationId="{5E00DFC2-1399-2C08-2DC1-6DF0C9171CA1}"/>
          </ac:picMkLst>
        </pc:picChg>
        <pc:picChg chg="add mod modCrop">
          <ac:chgData name="Molly Sheppard" userId="S::molly.sheppard22@students.bhasvic.ac.uk::53c98af8-7b3a-49fb-ab8a-e9468e408910" providerId="AD" clId="Web-{4D300365-CC00-4AEA-8900-D4C420B313ED}" dt="2023-10-03T08:04:21.589" v="505"/>
          <ac:picMkLst>
            <pc:docMk/>
            <pc:sldMk cId="4029047146" sldId="294"/>
            <ac:picMk id="12" creationId="{854ABB5B-F030-F644-68E1-FC3E24B6A11D}"/>
          </ac:picMkLst>
        </pc:picChg>
      </pc:sldChg>
      <pc:sldChg chg="modSp">
        <pc:chgData name="Molly Sheppard" userId="S::molly.sheppard22@students.bhasvic.ac.uk::53c98af8-7b3a-49fb-ab8a-e9468e408910" providerId="AD" clId="Web-{4D300365-CC00-4AEA-8900-D4C420B313ED}" dt="2023-10-03T08:00:05.675" v="497" actId="1076"/>
        <pc:sldMkLst>
          <pc:docMk/>
          <pc:sldMk cId="1660225130" sldId="295"/>
        </pc:sldMkLst>
        <pc:spChg chg="mod">
          <ac:chgData name="Molly Sheppard" userId="S::molly.sheppard22@students.bhasvic.ac.uk::53c98af8-7b3a-49fb-ab8a-e9468e408910" providerId="AD" clId="Web-{4D300365-CC00-4AEA-8900-D4C420B313ED}" dt="2023-10-03T07:56:03.137" v="419" actId="14100"/>
          <ac:spMkLst>
            <pc:docMk/>
            <pc:sldMk cId="1660225130" sldId="295"/>
            <ac:spMk id="5" creationId="{B9637BD5-1C6C-7B2B-1BC2-9B566E802ACB}"/>
          </ac:spMkLst>
        </pc:spChg>
        <pc:picChg chg="mod">
          <ac:chgData name="Molly Sheppard" userId="S::molly.sheppard22@students.bhasvic.ac.uk::53c98af8-7b3a-49fb-ab8a-e9468e408910" providerId="AD" clId="Web-{4D300365-CC00-4AEA-8900-D4C420B313ED}" dt="2023-10-03T08:00:05.660" v="495" actId="1076"/>
          <ac:picMkLst>
            <pc:docMk/>
            <pc:sldMk cId="1660225130" sldId="295"/>
            <ac:picMk id="10" creationId="{A1413BCE-4A02-701F-7F5C-9F995050B588}"/>
          </ac:picMkLst>
        </pc:picChg>
        <pc:picChg chg="mod">
          <ac:chgData name="Molly Sheppard" userId="S::molly.sheppard22@students.bhasvic.ac.uk::53c98af8-7b3a-49fb-ab8a-e9468e408910" providerId="AD" clId="Web-{4D300365-CC00-4AEA-8900-D4C420B313ED}" dt="2023-10-03T08:00:05.660" v="496" actId="1076"/>
          <ac:picMkLst>
            <pc:docMk/>
            <pc:sldMk cId="1660225130" sldId="295"/>
            <ac:picMk id="11" creationId="{DB42FE05-259F-0289-A038-78BC03E7E40C}"/>
          </ac:picMkLst>
        </pc:picChg>
        <pc:picChg chg="mod">
          <ac:chgData name="Molly Sheppard" userId="S::molly.sheppard22@students.bhasvic.ac.uk::53c98af8-7b3a-49fb-ab8a-e9468e408910" providerId="AD" clId="Web-{4D300365-CC00-4AEA-8900-D4C420B313ED}" dt="2023-10-03T08:00:05.675" v="497" actId="1076"/>
          <ac:picMkLst>
            <pc:docMk/>
            <pc:sldMk cId="1660225130" sldId="295"/>
            <ac:picMk id="12" creationId="{899DDE84-A256-BA00-8E15-167BD30D935C}"/>
          </ac:picMkLst>
        </pc:picChg>
      </pc:sldChg>
      <pc:sldChg chg="add replId">
        <pc:chgData name="Molly Sheppard" userId="S::molly.sheppard22@students.bhasvic.ac.uk::53c98af8-7b3a-49fb-ab8a-e9468e408910" providerId="AD" clId="Web-{4D300365-CC00-4AEA-8900-D4C420B313ED}" dt="2023-10-03T07:42:24.738" v="42"/>
        <pc:sldMkLst>
          <pc:docMk/>
          <pc:sldMk cId="3900579153" sldId="296"/>
        </pc:sldMkLst>
      </pc:sldChg>
      <pc:sldChg chg="addSp delSp modSp add replId">
        <pc:chgData name="Molly Sheppard" userId="S::molly.sheppard22@students.bhasvic.ac.uk::53c98af8-7b3a-49fb-ab8a-e9468e408910" providerId="AD" clId="Web-{4D300365-CC00-4AEA-8900-D4C420B313ED}" dt="2023-10-03T07:43:42.131" v="69"/>
        <pc:sldMkLst>
          <pc:docMk/>
          <pc:sldMk cId="3569254724" sldId="297"/>
        </pc:sldMkLst>
        <pc:spChg chg="mod">
          <ac:chgData name="Molly Sheppard" userId="S::molly.sheppard22@students.bhasvic.ac.uk::53c98af8-7b3a-49fb-ab8a-e9468e408910" providerId="AD" clId="Web-{4D300365-CC00-4AEA-8900-D4C420B313ED}" dt="2023-10-03T07:43:24.084" v="64" actId="20577"/>
          <ac:spMkLst>
            <pc:docMk/>
            <pc:sldMk cId="3569254724" sldId="297"/>
            <ac:spMk id="2" creationId="{183DEEE4-BC70-2615-0BEF-EE48504F5AAD}"/>
          </ac:spMkLst>
        </pc:spChg>
        <pc:spChg chg="add">
          <ac:chgData name="Molly Sheppard" userId="S::molly.sheppard22@students.bhasvic.ac.uk::53c98af8-7b3a-49fb-ab8a-e9468e408910" providerId="AD" clId="Web-{4D300365-CC00-4AEA-8900-D4C420B313ED}" dt="2023-10-03T07:43:42.131" v="69"/>
          <ac:spMkLst>
            <pc:docMk/>
            <pc:sldMk cId="3569254724" sldId="297"/>
            <ac:spMk id="7" creationId="{A63A7C20-9314-46D7-7F8A-35CE071289CD}"/>
          </ac:spMkLst>
        </pc:spChg>
        <pc:graphicFrameChg chg="mod">
          <ac:chgData name="Molly Sheppard" userId="S::molly.sheppard22@students.bhasvic.ac.uk::53c98af8-7b3a-49fb-ab8a-e9468e408910" providerId="AD" clId="Web-{4D300365-CC00-4AEA-8900-D4C420B313ED}" dt="2023-10-03T07:43:29.787" v="66" actId="1076"/>
          <ac:graphicFrameMkLst>
            <pc:docMk/>
            <pc:sldMk cId="3569254724" sldId="297"/>
            <ac:graphicFrameMk id="10" creationId="{C8776468-D5D7-9678-EAB4-B18802159916}"/>
          </ac:graphicFrameMkLst>
        </pc:graphicFrameChg>
        <pc:picChg chg="del">
          <ac:chgData name="Molly Sheppard" userId="S::molly.sheppard22@students.bhasvic.ac.uk::53c98af8-7b3a-49fb-ab8a-e9468e408910" providerId="AD" clId="Web-{4D300365-CC00-4AEA-8900-D4C420B313ED}" dt="2023-10-03T07:43:26.303" v="65"/>
          <ac:picMkLst>
            <pc:docMk/>
            <pc:sldMk cId="3569254724" sldId="297"/>
            <ac:picMk id="3" creationId="{674BFBE3-0B32-2C71-2C95-66DD9E66C0E2}"/>
          </ac:picMkLst>
        </pc:picChg>
      </pc:sldChg>
      <pc:sldChg chg="delSp add replId">
        <pc:chgData name="Molly Sheppard" userId="S::molly.sheppard22@students.bhasvic.ac.uk::53c98af8-7b3a-49fb-ab8a-e9468e408910" providerId="AD" clId="Web-{4D300365-CC00-4AEA-8900-D4C420B313ED}" dt="2023-10-03T07:43:55.741" v="72"/>
        <pc:sldMkLst>
          <pc:docMk/>
          <pc:sldMk cId="2549026245" sldId="298"/>
        </pc:sldMkLst>
        <pc:picChg chg="del">
          <ac:chgData name="Molly Sheppard" userId="S::molly.sheppard22@students.bhasvic.ac.uk::53c98af8-7b3a-49fb-ab8a-e9468e408910" providerId="AD" clId="Web-{4D300365-CC00-4AEA-8900-D4C420B313ED}" dt="2023-10-03T07:43:55.741" v="72"/>
          <ac:picMkLst>
            <pc:docMk/>
            <pc:sldMk cId="2549026245" sldId="298"/>
            <ac:picMk id="3" creationId="{674BFBE3-0B32-2C71-2C95-66DD9E66C0E2}"/>
          </ac:picMkLst>
        </pc:picChg>
      </pc:sldChg>
    </pc:docChg>
  </pc:docChgLst>
  <pc:docChgLst>
    <pc:chgData name="Molly Sheppard" userId="S::molly.sheppard22@students.bhasvic.ac.uk::53c98af8-7b3a-49fb-ab8a-e9468e408910" providerId="AD" clId="Web-{C43908AF-BF3C-250E-09FB-473A0A08C2C6}"/>
    <pc:docChg chg="addSld modSld sldOrd">
      <pc:chgData name="Molly Sheppard" userId="S::molly.sheppard22@students.bhasvic.ac.uk::53c98af8-7b3a-49fb-ab8a-e9468e408910" providerId="AD" clId="Web-{C43908AF-BF3C-250E-09FB-473A0A08C2C6}" dt="2023-08-28T13:17:33.536" v="1405"/>
      <pc:docMkLst>
        <pc:docMk/>
      </pc:docMkLst>
      <pc:sldChg chg="addSp delSp modSp ord">
        <pc:chgData name="Molly Sheppard" userId="S::molly.sheppard22@students.bhasvic.ac.uk::53c98af8-7b3a-49fb-ab8a-e9468e408910" providerId="AD" clId="Web-{C43908AF-BF3C-250E-09FB-473A0A08C2C6}" dt="2023-08-28T13:17:33.536" v="1405"/>
        <pc:sldMkLst>
          <pc:docMk/>
          <pc:sldMk cId="2953902153" sldId="279"/>
        </pc:sldMkLst>
        <pc:spChg chg="add mod">
          <ac:chgData name="Molly Sheppard" userId="S::molly.sheppard22@students.bhasvic.ac.uk::53c98af8-7b3a-49fb-ab8a-e9468e408910" providerId="AD" clId="Web-{C43908AF-BF3C-250E-09FB-473A0A08C2C6}" dt="2023-08-28T11:09:49.462" v="485" actId="20577"/>
          <ac:spMkLst>
            <pc:docMk/>
            <pc:sldMk cId="2953902153" sldId="279"/>
            <ac:spMk id="11" creationId="{898B4137-8F5E-A950-CCFB-0DE9697A7976}"/>
          </ac:spMkLst>
        </pc:spChg>
        <pc:spChg chg="add mod">
          <ac:chgData name="Molly Sheppard" userId="S::molly.sheppard22@students.bhasvic.ac.uk::53c98af8-7b3a-49fb-ab8a-e9468e408910" providerId="AD" clId="Web-{C43908AF-BF3C-250E-09FB-473A0A08C2C6}" dt="2023-08-28T11:03:09.654" v="170" actId="20577"/>
          <ac:spMkLst>
            <pc:docMk/>
            <pc:sldMk cId="2953902153" sldId="279"/>
            <ac:spMk id="13" creationId="{5912D20B-D2E4-2C52-8EA7-1C19F3F305BF}"/>
          </ac:spMkLst>
        </pc:spChg>
        <pc:spChg chg="add mod">
          <ac:chgData name="Molly Sheppard" userId="S::molly.sheppard22@students.bhasvic.ac.uk::53c98af8-7b3a-49fb-ab8a-e9468e408910" providerId="AD" clId="Web-{C43908AF-BF3C-250E-09FB-473A0A08C2C6}" dt="2023-08-28T11:07:17.036" v="379" actId="1076"/>
          <ac:spMkLst>
            <pc:docMk/>
            <pc:sldMk cId="2953902153" sldId="279"/>
            <ac:spMk id="16" creationId="{5E48B037-FF2D-1BFD-01D0-6C4EEE38A85D}"/>
          </ac:spMkLst>
        </pc:spChg>
        <pc:spChg chg="add mod">
          <ac:chgData name="Molly Sheppard" userId="S::molly.sheppard22@students.bhasvic.ac.uk::53c98af8-7b3a-49fb-ab8a-e9468e408910" providerId="AD" clId="Web-{C43908AF-BF3C-250E-09FB-473A0A08C2C6}" dt="2023-08-28T11:07:15.379" v="378" actId="20577"/>
          <ac:spMkLst>
            <pc:docMk/>
            <pc:sldMk cId="2953902153" sldId="279"/>
            <ac:spMk id="17" creationId="{E4D5F644-46BF-EF62-2B3F-2E65EED02F88}"/>
          </ac:spMkLst>
        </pc:spChg>
        <pc:spChg chg="add mod">
          <ac:chgData name="Molly Sheppard" userId="S::molly.sheppard22@students.bhasvic.ac.uk::53c98af8-7b3a-49fb-ab8a-e9468e408910" providerId="AD" clId="Web-{C43908AF-BF3C-250E-09FB-473A0A08C2C6}" dt="2023-08-28T11:09:25.774" v="482" actId="20577"/>
          <ac:spMkLst>
            <pc:docMk/>
            <pc:sldMk cId="2953902153" sldId="279"/>
            <ac:spMk id="21" creationId="{2019FB29-552D-67A4-BD94-7320B22DB2C5}"/>
          </ac:spMkLst>
        </pc:spChg>
        <pc:spChg chg="add mod">
          <ac:chgData name="Molly Sheppard" userId="S::molly.sheppard22@students.bhasvic.ac.uk::53c98af8-7b3a-49fb-ab8a-e9468e408910" providerId="AD" clId="Web-{C43908AF-BF3C-250E-09FB-473A0A08C2C6}" dt="2023-08-28T11:14:15.750" v="543" actId="1076"/>
          <ac:spMkLst>
            <pc:docMk/>
            <pc:sldMk cId="2953902153" sldId="279"/>
            <ac:spMk id="22" creationId="{E11FE659-B7F6-D09C-0959-56923D2657BA}"/>
          </ac:spMkLst>
        </pc:spChg>
        <pc:picChg chg="del">
          <ac:chgData name="Molly Sheppard" userId="S::molly.sheppard22@students.bhasvic.ac.uk::53c98af8-7b3a-49fb-ab8a-e9468e408910" providerId="AD" clId="Web-{C43908AF-BF3C-250E-09FB-473A0A08C2C6}" dt="2023-08-28T10:54:21.686" v="0"/>
          <ac:picMkLst>
            <pc:docMk/>
            <pc:sldMk cId="2953902153" sldId="279"/>
            <ac:picMk id="5" creationId="{04B6BAE7-1F44-AB9B-C459-870BF93D57D9}"/>
          </ac:picMkLst>
        </pc:picChg>
        <pc:picChg chg="add mod modCrop">
          <ac:chgData name="Molly Sheppard" userId="S::molly.sheppard22@students.bhasvic.ac.uk::53c98af8-7b3a-49fb-ab8a-e9468e408910" providerId="AD" clId="Web-{C43908AF-BF3C-250E-09FB-473A0A08C2C6}" dt="2023-08-28T11:03:19.873" v="174" actId="1076"/>
          <ac:picMkLst>
            <pc:docMk/>
            <pc:sldMk cId="2953902153" sldId="279"/>
            <ac:picMk id="7" creationId="{FC8B8292-497F-3BF8-E700-18EBFC34BE72}"/>
          </ac:picMkLst>
        </pc:picChg>
        <pc:cxnChg chg="add mod">
          <ac:chgData name="Molly Sheppard" userId="S::molly.sheppard22@students.bhasvic.ac.uk::53c98af8-7b3a-49fb-ab8a-e9468e408910" providerId="AD" clId="Web-{C43908AF-BF3C-250E-09FB-473A0A08C2C6}" dt="2023-08-28T11:06:12.831" v="306" actId="14100"/>
          <ac:cxnSpMkLst>
            <pc:docMk/>
            <pc:sldMk cId="2953902153" sldId="279"/>
            <ac:cxnSpMk id="9" creationId="{0CDC84FE-915F-792D-EAC6-DE681B508CCC}"/>
          </ac:cxnSpMkLst>
        </pc:cxnChg>
        <pc:cxnChg chg="add mod">
          <ac:chgData name="Molly Sheppard" userId="S::molly.sheppard22@students.bhasvic.ac.uk::53c98af8-7b3a-49fb-ab8a-e9468e408910" providerId="AD" clId="Web-{C43908AF-BF3C-250E-09FB-473A0A08C2C6}" dt="2023-08-28T11:01:44.198" v="79" actId="14100"/>
          <ac:cxnSpMkLst>
            <pc:docMk/>
            <pc:sldMk cId="2953902153" sldId="279"/>
            <ac:cxnSpMk id="12" creationId="{F7A4287B-2DE7-F2BB-D316-24822AAD1804}"/>
          </ac:cxnSpMkLst>
        </pc:cxnChg>
        <pc:cxnChg chg="add del mod">
          <ac:chgData name="Molly Sheppard" userId="S::molly.sheppard22@students.bhasvic.ac.uk::53c98af8-7b3a-49fb-ab8a-e9468e408910" providerId="AD" clId="Web-{C43908AF-BF3C-250E-09FB-473A0A08C2C6}" dt="2023-08-28T11:02:49.778" v="152"/>
          <ac:cxnSpMkLst>
            <pc:docMk/>
            <pc:sldMk cId="2953902153" sldId="279"/>
            <ac:cxnSpMk id="14" creationId="{7906DF83-F48E-A259-DE2E-7A72E7AEBA76}"/>
          </ac:cxnSpMkLst>
        </pc:cxnChg>
        <pc:cxnChg chg="add mod">
          <ac:chgData name="Molly Sheppard" userId="S::molly.sheppard22@students.bhasvic.ac.uk::53c98af8-7b3a-49fb-ab8a-e9468e408910" providerId="AD" clId="Web-{C43908AF-BF3C-250E-09FB-473A0A08C2C6}" dt="2023-08-28T11:03:32.201" v="179" actId="14100"/>
          <ac:cxnSpMkLst>
            <pc:docMk/>
            <pc:sldMk cId="2953902153" sldId="279"/>
            <ac:cxnSpMk id="15" creationId="{BDB170C2-D235-ADA4-294B-C408B12649B7}"/>
          </ac:cxnSpMkLst>
        </pc:cxnChg>
        <pc:cxnChg chg="add mod">
          <ac:chgData name="Molly Sheppard" userId="S::molly.sheppard22@students.bhasvic.ac.uk::53c98af8-7b3a-49fb-ab8a-e9468e408910" providerId="AD" clId="Web-{C43908AF-BF3C-250E-09FB-473A0A08C2C6}" dt="2023-08-28T11:07:52.521" v="386" actId="14100"/>
          <ac:cxnSpMkLst>
            <pc:docMk/>
            <pc:sldMk cId="2953902153" sldId="279"/>
            <ac:cxnSpMk id="18" creationId="{3CE7421B-3FEF-CB00-914C-4AF4D83182FF}"/>
          </ac:cxnSpMkLst>
        </pc:cxnChg>
        <pc:cxnChg chg="add mod">
          <ac:chgData name="Molly Sheppard" userId="S::molly.sheppard22@students.bhasvic.ac.uk::53c98af8-7b3a-49fb-ab8a-e9468e408910" providerId="AD" clId="Web-{C43908AF-BF3C-250E-09FB-473A0A08C2C6}" dt="2023-08-28T11:09:32.899" v="483" actId="14100"/>
          <ac:cxnSpMkLst>
            <pc:docMk/>
            <pc:sldMk cId="2953902153" sldId="279"/>
            <ac:cxnSpMk id="19" creationId="{BC189311-3FCC-1F48-1BE8-AC84A1CFEB91}"/>
          </ac:cxnSpMkLst>
        </pc:cxnChg>
      </pc:sldChg>
      <pc:sldChg chg="addSp delSp modSp">
        <pc:chgData name="Molly Sheppard" userId="S::molly.sheppard22@students.bhasvic.ac.uk::53c98af8-7b3a-49fb-ab8a-e9468e408910" providerId="AD" clId="Web-{C43908AF-BF3C-250E-09FB-473A0A08C2C6}" dt="2023-08-28T10:59:23.913" v="12"/>
        <pc:sldMkLst>
          <pc:docMk/>
          <pc:sldMk cId="2897065179" sldId="280"/>
        </pc:sldMkLst>
        <pc:cxnChg chg="add del mod">
          <ac:chgData name="Molly Sheppard" userId="S::molly.sheppard22@students.bhasvic.ac.uk::53c98af8-7b3a-49fb-ab8a-e9468e408910" providerId="AD" clId="Web-{C43908AF-BF3C-250E-09FB-473A0A08C2C6}" dt="2023-08-28T10:59:23.913" v="12"/>
          <ac:cxnSpMkLst>
            <pc:docMk/>
            <pc:sldMk cId="2897065179" sldId="280"/>
            <ac:cxnSpMk id="3" creationId="{7306B1AB-B738-D8ED-35BB-A34EDF0A90EF}"/>
          </ac:cxnSpMkLst>
        </pc:cxnChg>
      </pc:sldChg>
      <pc:sldChg chg="addSp delSp modSp add replId">
        <pc:chgData name="Molly Sheppard" userId="S::molly.sheppard22@students.bhasvic.ac.uk::53c98af8-7b3a-49fb-ab8a-e9468e408910" providerId="AD" clId="Web-{C43908AF-BF3C-250E-09FB-473A0A08C2C6}" dt="2023-08-28T13:13:11.230" v="1403" actId="1076"/>
        <pc:sldMkLst>
          <pc:docMk/>
          <pc:sldMk cId="2205327864" sldId="282"/>
        </pc:sldMkLst>
        <pc:spChg chg="mod">
          <ac:chgData name="Molly Sheppard" userId="S::molly.sheppard22@students.bhasvic.ac.uk::53c98af8-7b3a-49fb-ab8a-e9468e408910" providerId="AD" clId="Web-{C43908AF-BF3C-250E-09FB-473A0A08C2C6}" dt="2023-08-28T11:20:00.588" v="567" actId="20577"/>
          <ac:spMkLst>
            <pc:docMk/>
            <pc:sldMk cId="2205327864" sldId="282"/>
            <ac:spMk id="2" creationId="{183DEEE4-BC70-2615-0BEF-EE48504F5AAD}"/>
          </ac:spMkLst>
        </pc:spChg>
        <pc:spChg chg="add mod">
          <ac:chgData name="Molly Sheppard" userId="S::molly.sheppard22@students.bhasvic.ac.uk::53c98af8-7b3a-49fb-ab8a-e9468e408910" providerId="AD" clId="Web-{C43908AF-BF3C-250E-09FB-473A0A08C2C6}" dt="2023-08-28T13:12:56.808" v="1400" actId="1076"/>
          <ac:spMkLst>
            <pc:docMk/>
            <pc:sldMk cId="2205327864" sldId="282"/>
            <ac:spMk id="14" creationId="{D8895107-E7C7-AF7B-D9FC-CE8C8058612C}"/>
          </ac:spMkLst>
        </pc:spChg>
        <pc:spChg chg="add mod">
          <ac:chgData name="Molly Sheppard" userId="S::molly.sheppard22@students.bhasvic.ac.uk::53c98af8-7b3a-49fb-ab8a-e9468e408910" providerId="AD" clId="Web-{C43908AF-BF3C-250E-09FB-473A0A08C2C6}" dt="2023-08-28T13:12:59.105" v="1401" actId="1076"/>
          <ac:spMkLst>
            <pc:docMk/>
            <pc:sldMk cId="2205327864" sldId="282"/>
            <ac:spMk id="16" creationId="{56862B50-0EFD-A03A-4CAB-628BC707F3AB}"/>
          </ac:spMkLst>
        </pc:spChg>
        <pc:spChg chg="add mod">
          <ac:chgData name="Molly Sheppard" userId="S::molly.sheppard22@students.bhasvic.ac.uk::53c98af8-7b3a-49fb-ab8a-e9468e408910" providerId="AD" clId="Web-{C43908AF-BF3C-250E-09FB-473A0A08C2C6}" dt="2023-08-28T13:03:23.975" v="996" actId="14100"/>
          <ac:spMkLst>
            <pc:docMk/>
            <pc:sldMk cId="2205327864" sldId="282"/>
            <ac:spMk id="17" creationId="{F2488058-6174-E21B-41F4-C90B73576FC1}"/>
          </ac:spMkLst>
        </pc:spChg>
        <pc:spChg chg="add del mod">
          <ac:chgData name="Molly Sheppard" userId="S::molly.sheppard22@students.bhasvic.ac.uk::53c98af8-7b3a-49fb-ab8a-e9468e408910" providerId="AD" clId="Web-{C43908AF-BF3C-250E-09FB-473A0A08C2C6}" dt="2023-08-28T13:01:05.830" v="799"/>
          <ac:spMkLst>
            <pc:docMk/>
            <pc:sldMk cId="2205327864" sldId="282"/>
            <ac:spMk id="18" creationId="{CF826562-411F-C026-DCC6-0D37F5F5E2DA}"/>
          </ac:spMkLst>
        </pc:spChg>
        <pc:spChg chg="add mod">
          <ac:chgData name="Molly Sheppard" userId="S::molly.sheppard22@students.bhasvic.ac.uk::53c98af8-7b3a-49fb-ab8a-e9468e408910" providerId="AD" clId="Web-{C43908AF-BF3C-250E-09FB-473A0A08C2C6}" dt="2023-08-28T13:03:13.553" v="982" actId="1076"/>
          <ac:spMkLst>
            <pc:docMk/>
            <pc:sldMk cId="2205327864" sldId="282"/>
            <ac:spMk id="20" creationId="{B52D92D5-94B0-9E70-A24F-B991AC4A967E}"/>
          </ac:spMkLst>
        </pc:spChg>
        <pc:spChg chg="add mod">
          <ac:chgData name="Molly Sheppard" userId="S::molly.sheppard22@students.bhasvic.ac.uk::53c98af8-7b3a-49fb-ab8a-e9468e408910" providerId="AD" clId="Web-{C43908AF-BF3C-250E-09FB-473A0A08C2C6}" dt="2023-08-28T13:09:33.160" v="1209" actId="1076"/>
          <ac:spMkLst>
            <pc:docMk/>
            <pc:sldMk cId="2205327864" sldId="282"/>
            <ac:spMk id="22" creationId="{713E1847-A021-6C3B-B0A1-F8325C2650CF}"/>
          </ac:spMkLst>
        </pc:spChg>
        <pc:spChg chg="add mod">
          <ac:chgData name="Molly Sheppard" userId="S::molly.sheppard22@students.bhasvic.ac.uk::53c98af8-7b3a-49fb-ab8a-e9468e408910" providerId="AD" clId="Web-{C43908AF-BF3C-250E-09FB-473A0A08C2C6}" dt="2023-08-28T13:13:11.230" v="1403" actId="1076"/>
          <ac:spMkLst>
            <pc:docMk/>
            <pc:sldMk cId="2205327864" sldId="282"/>
            <ac:spMk id="23" creationId="{54A22EBF-C59E-F414-1286-B511C2527D71}"/>
          </ac:spMkLst>
        </pc:spChg>
        <pc:spChg chg="add mod">
          <ac:chgData name="Molly Sheppard" userId="S::molly.sheppard22@students.bhasvic.ac.uk::53c98af8-7b3a-49fb-ab8a-e9468e408910" providerId="AD" clId="Web-{C43908AF-BF3C-250E-09FB-473A0A08C2C6}" dt="2023-08-28T13:11:44.555" v="1377" actId="14100"/>
          <ac:spMkLst>
            <pc:docMk/>
            <pc:sldMk cId="2205327864" sldId="282"/>
            <ac:spMk id="26" creationId="{E9426208-EEA5-39B1-CF45-6D9B01599304}"/>
          </ac:spMkLst>
        </pc:spChg>
        <pc:picChg chg="add mod">
          <ac:chgData name="Molly Sheppard" userId="S::molly.sheppard22@students.bhasvic.ac.uk::53c98af8-7b3a-49fb-ab8a-e9468e408910" providerId="AD" clId="Web-{C43908AF-BF3C-250E-09FB-473A0A08C2C6}" dt="2023-08-28T13:11:50.821" v="1380" actId="1076"/>
          <ac:picMkLst>
            <pc:docMk/>
            <pc:sldMk cId="2205327864" sldId="282"/>
            <ac:picMk id="5" creationId="{8607F298-BBCE-20EC-A6D3-D2A230F6594B}"/>
          </ac:picMkLst>
        </pc:picChg>
        <pc:picChg chg="add del mod">
          <ac:chgData name="Molly Sheppard" userId="S::molly.sheppard22@students.bhasvic.ac.uk::53c98af8-7b3a-49fb-ab8a-e9468e408910" providerId="AD" clId="Web-{C43908AF-BF3C-250E-09FB-473A0A08C2C6}" dt="2023-08-28T12:52:51.516" v="572"/>
          <ac:picMkLst>
            <pc:docMk/>
            <pc:sldMk cId="2205327864" sldId="282"/>
            <ac:picMk id="7" creationId="{23933451-D2A2-0205-FBDF-5E17DC9F136D}"/>
          </ac:picMkLst>
        </pc:picChg>
        <pc:picChg chg="add del mod">
          <ac:chgData name="Molly Sheppard" userId="S::molly.sheppard22@students.bhasvic.ac.uk::53c98af8-7b3a-49fb-ab8a-e9468e408910" providerId="AD" clId="Web-{C43908AF-BF3C-250E-09FB-473A0A08C2C6}" dt="2023-08-28T13:07:38.265" v="1195"/>
          <ac:picMkLst>
            <pc:docMk/>
            <pc:sldMk cId="2205327864" sldId="282"/>
            <ac:picMk id="8" creationId="{06BA6EBC-A9B4-BF5E-DECB-967D6DE6881A}"/>
          </ac:picMkLst>
        </pc:picChg>
        <pc:picChg chg="add del mod ord">
          <ac:chgData name="Molly Sheppard" userId="S::molly.sheppard22@students.bhasvic.ac.uk::53c98af8-7b3a-49fb-ab8a-e9468e408910" providerId="AD" clId="Web-{C43908AF-BF3C-250E-09FB-473A0A08C2C6}" dt="2023-08-28T13:09:13.050" v="1202"/>
          <ac:picMkLst>
            <pc:docMk/>
            <pc:sldMk cId="2205327864" sldId="282"/>
            <ac:picMk id="24" creationId="{E2F0E76B-644E-792A-7E4E-8C7355610890}"/>
          </ac:picMkLst>
        </pc:picChg>
        <pc:picChg chg="add mod ord">
          <ac:chgData name="Molly Sheppard" userId="S::molly.sheppard22@students.bhasvic.ac.uk::53c98af8-7b3a-49fb-ab8a-e9468e408910" providerId="AD" clId="Web-{C43908AF-BF3C-250E-09FB-473A0A08C2C6}" dt="2023-08-28T13:09:28.504" v="1208" actId="1076"/>
          <ac:picMkLst>
            <pc:docMk/>
            <pc:sldMk cId="2205327864" sldId="282"/>
            <ac:picMk id="25" creationId="{69C53A99-87E4-C0E2-C004-521D560486EF}"/>
          </ac:picMkLst>
        </pc:picChg>
        <pc:cxnChg chg="add mod">
          <ac:chgData name="Molly Sheppard" userId="S::molly.sheppard22@students.bhasvic.ac.uk::53c98af8-7b3a-49fb-ab8a-e9468e408910" providerId="AD" clId="Web-{C43908AF-BF3C-250E-09FB-473A0A08C2C6}" dt="2023-08-28T13:03:47.101" v="1000" actId="1076"/>
          <ac:cxnSpMkLst>
            <pc:docMk/>
            <pc:sldMk cId="2205327864" sldId="282"/>
            <ac:cxnSpMk id="10" creationId="{38DD8481-41C5-2B4C-6443-86A69D0EAE8C}"/>
          </ac:cxnSpMkLst>
        </pc:cxnChg>
        <pc:cxnChg chg="add mod">
          <ac:chgData name="Molly Sheppard" userId="S::molly.sheppard22@students.bhasvic.ac.uk::53c98af8-7b3a-49fb-ab8a-e9468e408910" providerId="AD" clId="Web-{C43908AF-BF3C-250E-09FB-473A0A08C2C6}" dt="2023-08-28T13:03:47.117" v="1001" actId="1076"/>
          <ac:cxnSpMkLst>
            <pc:docMk/>
            <pc:sldMk cId="2205327864" sldId="282"/>
            <ac:cxnSpMk id="11" creationId="{C6C4E660-4F4A-408D-4276-DFD72D7A9DD0}"/>
          </ac:cxnSpMkLst>
        </pc:cxnChg>
        <pc:cxnChg chg="add mod">
          <ac:chgData name="Molly Sheppard" userId="S::molly.sheppard22@students.bhasvic.ac.uk::53c98af8-7b3a-49fb-ab8a-e9468e408910" providerId="AD" clId="Web-{C43908AF-BF3C-250E-09FB-473A0A08C2C6}" dt="2023-08-28T12:56:02.116" v="689" actId="14100"/>
          <ac:cxnSpMkLst>
            <pc:docMk/>
            <pc:sldMk cId="2205327864" sldId="282"/>
            <ac:cxnSpMk id="12" creationId="{341D09CE-EA77-5A61-43DB-51E704302DAC}"/>
          </ac:cxnSpMkLst>
        </pc:cxnChg>
        <pc:cxnChg chg="add mod">
          <ac:chgData name="Molly Sheppard" userId="S::molly.sheppard22@students.bhasvic.ac.uk::53c98af8-7b3a-49fb-ab8a-e9468e408910" providerId="AD" clId="Web-{C43908AF-BF3C-250E-09FB-473A0A08C2C6}" dt="2023-08-28T13:13:02.292" v="1402" actId="14100"/>
          <ac:cxnSpMkLst>
            <pc:docMk/>
            <pc:sldMk cId="2205327864" sldId="282"/>
            <ac:cxnSpMk id="15" creationId="{6DE57B71-6969-F39C-F0CF-5085B24EDDD8}"/>
          </ac:cxnSpMkLst>
        </pc:cxnChg>
        <pc:cxnChg chg="add mod">
          <ac:chgData name="Molly Sheppard" userId="S::molly.sheppard22@students.bhasvic.ac.uk::53c98af8-7b3a-49fb-ab8a-e9468e408910" providerId="AD" clId="Web-{C43908AF-BF3C-250E-09FB-473A0A08C2C6}" dt="2023-08-28T13:01:17.049" v="803" actId="14100"/>
          <ac:cxnSpMkLst>
            <pc:docMk/>
            <pc:sldMk cId="2205327864" sldId="282"/>
            <ac:cxnSpMk id="19" creationId="{BD588B46-AE09-2EFE-033F-8DEA6860ECFA}"/>
          </ac:cxnSpMkLst>
        </pc:cxnChg>
        <pc:cxnChg chg="add mod">
          <ac:chgData name="Molly Sheppard" userId="S::molly.sheppard22@students.bhasvic.ac.uk::53c98af8-7b3a-49fb-ab8a-e9468e408910" providerId="AD" clId="Web-{C43908AF-BF3C-250E-09FB-473A0A08C2C6}" dt="2023-08-28T13:02:18.457" v="933" actId="14100"/>
          <ac:cxnSpMkLst>
            <pc:docMk/>
            <pc:sldMk cId="2205327864" sldId="282"/>
            <ac:cxnSpMk id="21" creationId="{921EF053-9161-7DD0-9970-A0ACE8E66099}"/>
          </ac:cxnSpMkLst>
        </pc:cxnChg>
        <pc:cxnChg chg="add mod">
          <ac:chgData name="Molly Sheppard" userId="S::molly.sheppard22@students.bhasvic.ac.uk::53c98af8-7b3a-49fb-ab8a-e9468e408910" providerId="AD" clId="Web-{C43908AF-BF3C-250E-09FB-473A0A08C2C6}" dt="2023-08-28T13:11:58.993" v="1382" actId="14100"/>
          <ac:cxnSpMkLst>
            <pc:docMk/>
            <pc:sldMk cId="2205327864" sldId="282"/>
            <ac:cxnSpMk id="27" creationId="{8564D70B-29CB-DCCC-C9E0-FD8D9D42FC7F}"/>
          </ac:cxnSpMkLst>
        </pc:cxnChg>
      </pc:sldChg>
    </pc:docChg>
  </pc:docChgLst>
  <pc:docChgLst>
    <pc:chgData name="Molly Sheppard" userId="S::molly.sheppard22@students.bhasvic.ac.uk::53c98af8-7b3a-49fb-ab8a-e9468e408910" providerId="AD" clId="Web-{9188DFC6-89E9-7A68-6AC8-B30E730DF2F8}"/>
    <pc:docChg chg="modSld">
      <pc:chgData name="Molly Sheppard" userId="S::molly.sheppard22@students.bhasvic.ac.uk::53c98af8-7b3a-49fb-ab8a-e9468e408910" providerId="AD" clId="Web-{9188DFC6-89E9-7A68-6AC8-B30E730DF2F8}" dt="2023-09-04T16:55:07.732" v="925" actId="20577"/>
      <pc:docMkLst>
        <pc:docMk/>
      </pc:docMkLst>
      <pc:sldChg chg="modSp">
        <pc:chgData name="Molly Sheppard" userId="S::molly.sheppard22@students.bhasvic.ac.uk::53c98af8-7b3a-49fb-ab8a-e9468e408910" providerId="AD" clId="Web-{9188DFC6-89E9-7A68-6AC8-B30E730DF2F8}" dt="2023-09-04T16:55:07.732" v="925" actId="20577"/>
        <pc:sldMkLst>
          <pc:docMk/>
          <pc:sldMk cId="877965248" sldId="283"/>
        </pc:sldMkLst>
        <pc:spChg chg="mod">
          <ac:chgData name="Molly Sheppard" userId="S::molly.sheppard22@students.bhasvic.ac.uk::53c98af8-7b3a-49fb-ab8a-e9468e408910" providerId="AD" clId="Web-{9188DFC6-89E9-7A68-6AC8-B30E730DF2F8}" dt="2023-09-04T16:55:07.732" v="925" actId="20577"/>
          <ac:spMkLst>
            <pc:docMk/>
            <pc:sldMk cId="877965248" sldId="283"/>
            <ac:spMk id="4" creationId="{F1C53BEB-7B48-1006-7FC4-F5FE75A44194}"/>
          </ac:spMkLst>
        </pc:spChg>
      </pc:sldChg>
    </pc:docChg>
  </pc:docChgLst>
  <pc:docChgLst>
    <pc:chgData name="Molly Sheppard" userId="S::molly.sheppard22@students.bhasvic.ac.uk::53c98af8-7b3a-49fb-ab8a-e9468e408910" providerId="AD" clId="Web-{E01D5796-1770-F1BD-48CD-95A35CAB73C8}"/>
    <pc:docChg chg="modSld">
      <pc:chgData name="Molly Sheppard" userId="S::molly.sheppard22@students.bhasvic.ac.uk::53c98af8-7b3a-49fb-ab8a-e9468e408910" providerId="AD" clId="Web-{E01D5796-1770-F1BD-48CD-95A35CAB73C8}" dt="2023-08-27T21:54:10.438" v="55"/>
      <pc:docMkLst>
        <pc:docMk/>
      </pc:docMkLst>
      <pc:sldChg chg="addSp delSp modSp">
        <pc:chgData name="Molly Sheppard" userId="S::molly.sheppard22@students.bhasvic.ac.uk::53c98af8-7b3a-49fb-ab8a-e9468e408910" providerId="AD" clId="Web-{E01D5796-1770-F1BD-48CD-95A35CAB73C8}" dt="2023-08-27T21:53:06.155" v="50" actId="1076"/>
        <pc:sldMkLst>
          <pc:docMk/>
          <pc:sldMk cId="0" sldId="256"/>
        </pc:sldMkLst>
        <pc:spChg chg="mod">
          <ac:chgData name="Molly Sheppard" userId="S::molly.sheppard22@students.bhasvic.ac.uk::53c98af8-7b3a-49fb-ab8a-e9468e408910" providerId="AD" clId="Web-{E01D5796-1770-F1BD-48CD-95A35CAB73C8}" dt="2023-08-27T21:52:40.139" v="46" actId="1076"/>
          <ac:spMkLst>
            <pc:docMk/>
            <pc:sldMk cId="0" sldId="256"/>
            <ac:spMk id="2" creationId="{465AC816-96C4-655C-9CBF-C83DF9963A46}"/>
          </ac:spMkLst>
        </pc:spChg>
        <pc:spChg chg="mod">
          <ac:chgData name="Molly Sheppard" userId="S::molly.sheppard22@students.bhasvic.ac.uk::53c98af8-7b3a-49fb-ab8a-e9468e408910" providerId="AD" clId="Web-{E01D5796-1770-F1BD-48CD-95A35CAB73C8}" dt="2023-08-27T21:51:54.419" v="42"/>
          <ac:spMkLst>
            <pc:docMk/>
            <pc:sldMk cId="0" sldId="256"/>
            <ac:spMk id="3" creationId="{A418323D-43F2-8B7D-31B4-B54D61F90147}"/>
          </ac:spMkLst>
        </pc:spChg>
        <pc:spChg chg="mod ord">
          <ac:chgData name="Molly Sheppard" userId="S::molly.sheppard22@students.bhasvic.ac.uk::53c98af8-7b3a-49fb-ab8a-e9468e408910" providerId="AD" clId="Web-{E01D5796-1770-F1BD-48CD-95A35CAB73C8}" dt="2023-08-27T21:52:26.185" v="45" actId="14100"/>
          <ac:spMkLst>
            <pc:docMk/>
            <pc:sldMk cId="0" sldId="256"/>
            <ac:spMk id="6" creationId="{C5D3C3DF-C388-009E-D948-A02D8B949520}"/>
          </ac:spMkLst>
        </pc:spChg>
        <pc:spChg chg="add del">
          <ac:chgData name="Molly Sheppard" userId="S::molly.sheppard22@students.bhasvic.ac.uk::53c98af8-7b3a-49fb-ab8a-e9468e408910" providerId="AD" clId="Web-{E01D5796-1770-F1BD-48CD-95A35CAB73C8}" dt="2023-08-27T21:50:47.354" v="34"/>
          <ac:spMkLst>
            <pc:docMk/>
            <pc:sldMk cId="0" sldId="256"/>
            <ac:spMk id="31" creationId="{ECC07320-C2CA-4E29-8481-9D9E143C7788}"/>
          </ac:spMkLst>
        </pc:spChg>
        <pc:spChg chg="add del">
          <ac:chgData name="Molly Sheppard" userId="S::molly.sheppard22@students.bhasvic.ac.uk::53c98af8-7b3a-49fb-ab8a-e9468e408910" providerId="AD" clId="Web-{E01D5796-1770-F1BD-48CD-95A35CAB73C8}" dt="2023-08-27T21:50:47.354" v="34"/>
          <ac:spMkLst>
            <pc:docMk/>
            <pc:sldMk cId="0" sldId="256"/>
            <ac:spMk id="32" creationId="{178FB36B-5BFE-42CA-BC60-1115E0D95EEC}"/>
          </ac:spMkLst>
        </pc:spChg>
        <pc:spChg chg="add del">
          <ac:chgData name="Molly Sheppard" userId="S::molly.sheppard22@students.bhasvic.ac.uk::53c98af8-7b3a-49fb-ab8a-e9468e408910" providerId="AD" clId="Web-{E01D5796-1770-F1BD-48CD-95A35CAB73C8}" dt="2023-08-27T21:50:47.354" v="33"/>
          <ac:spMkLst>
            <pc:docMk/>
            <pc:sldMk cId="0" sldId="256"/>
            <ac:spMk id="37" creationId="{E91DC736-0EF8-4F87-9146-EBF1D2EE4D3D}"/>
          </ac:spMkLst>
        </pc:spChg>
        <pc:spChg chg="add del">
          <ac:chgData name="Molly Sheppard" userId="S::molly.sheppard22@students.bhasvic.ac.uk::53c98af8-7b3a-49fb-ab8a-e9468e408910" providerId="AD" clId="Web-{E01D5796-1770-F1BD-48CD-95A35CAB73C8}" dt="2023-08-27T21:50:47.354" v="33"/>
          <ac:spMkLst>
            <pc:docMk/>
            <pc:sldMk cId="0" sldId="256"/>
            <ac:spMk id="39" creationId="{097CD68E-23E3-4007-8847-CD0944C4F7BE}"/>
          </ac:spMkLst>
        </pc:spChg>
        <pc:spChg chg="add del">
          <ac:chgData name="Molly Sheppard" userId="S::molly.sheppard22@students.bhasvic.ac.uk::53c98af8-7b3a-49fb-ab8a-e9468e408910" providerId="AD" clId="Web-{E01D5796-1770-F1BD-48CD-95A35CAB73C8}" dt="2023-08-27T21:50:47.354" v="33"/>
          <ac:spMkLst>
            <pc:docMk/>
            <pc:sldMk cId="0" sldId="256"/>
            <ac:spMk id="41" creationId="{AF2F604E-43BE-4DC3-B983-E071523364F8}"/>
          </ac:spMkLst>
        </pc:spChg>
        <pc:spChg chg="add del">
          <ac:chgData name="Molly Sheppard" userId="S::molly.sheppard22@students.bhasvic.ac.uk::53c98af8-7b3a-49fb-ab8a-e9468e408910" providerId="AD" clId="Web-{E01D5796-1770-F1BD-48CD-95A35CAB73C8}" dt="2023-08-27T21:50:47.354" v="33"/>
          <ac:spMkLst>
            <pc:docMk/>
            <pc:sldMk cId="0" sldId="256"/>
            <ac:spMk id="43" creationId="{08C9B587-E65E-4B52-B37C-ABEBB6E87928}"/>
          </ac:spMkLst>
        </pc:spChg>
        <pc:spChg chg="add del">
          <ac:chgData name="Molly Sheppard" userId="S::molly.sheppard22@students.bhasvic.ac.uk::53c98af8-7b3a-49fb-ab8a-e9468e408910" providerId="AD" clId="Web-{E01D5796-1770-F1BD-48CD-95A35CAB73C8}" dt="2023-08-27T21:51:54.419" v="42"/>
          <ac:spMkLst>
            <pc:docMk/>
            <pc:sldMk cId="0" sldId="256"/>
            <ac:spMk id="45" creationId="{ECC07320-C2CA-4E29-8481-9D9E143C7788}"/>
          </ac:spMkLst>
        </pc:spChg>
        <pc:spChg chg="add del">
          <ac:chgData name="Molly Sheppard" userId="S::molly.sheppard22@students.bhasvic.ac.uk::53c98af8-7b3a-49fb-ab8a-e9468e408910" providerId="AD" clId="Web-{E01D5796-1770-F1BD-48CD-95A35CAB73C8}" dt="2023-08-27T21:51:54.419" v="42"/>
          <ac:spMkLst>
            <pc:docMk/>
            <pc:sldMk cId="0" sldId="256"/>
            <ac:spMk id="46" creationId="{178FB36B-5BFE-42CA-BC60-1115E0D95EEC}"/>
          </ac:spMkLst>
        </pc:spChg>
        <pc:spChg chg="add del">
          <ac:chgData name="Molly Sheppard" userId="S::molly.sheppard22@students.bhasvic.ac.uk::53c98af8-7b3a-49fb-ab8a-e9468e408910" providerId="AD" clId="Web-{E01D5796-1770-F1BD-48CD-95A35CAB73C8}" dt="2023-08-27T21:51:54.419" v="41"/>
          <ac:spMkLst>
            <pc:docMk/>
            <pc:sldMk cId="0" sldId="256"/>
            <ac:spMk id="51" creationId="{76906711-0AFB-47DD-A4B6-4E94B38B8C91}"/>
          </ac:spMkLst>
        </pc:spChg>
        <pc:spChg chg="add del">
          <ac:chgData name="Molly Sheppard" userId="S::molly.sheppard22@students.bhasvic.ac.uk::53c98af8-7b3a-49fb-ab8a-e9468e408910" providerId="AD" clId="Web-{E01D5796-1770-F1BD-48CD-95A35CAB73C8}" dt="2023-08-27T21:51:54.419" v="41"/>
          <ac:spMkLst>
            <pc:docMk/>
            <pc:sldMk cId="0" sldId="256"/>
            <ac:spMk id="53" creationId="{AA91F649-894C-41F6-A21D-3D1AC558E934}"/>
          </ac:spMkLst>
        </pc:spChg>
        <pc:spChg chg="add del">
          <ac:chgData name="Molly Sheppard" userId="S::molly.sheppard22@students.bhasvic.ac.uk::53c98af8-7b3a-49fb-ab8a-e9468e408910" providerId="AD" clId="Web-{E01D5796-1770-F1BD-48CD-95A35CAB73C8}" dt="2023-08-27T21:51:54.419" v="41"/>
          <ac:spMkLst>
            <pc:docMk/>
            <pc:sldMk cId="0" sldId="256"/>
            <ac:spMk id="55" creationId="{56037404-66BD-46B5-9323-1B531319671A}"/>
          </ac:spMkLst>
        </pc:spChg>
        <pc:spChg chg="add">
          <ac:chgData name="Molly Sheppard" userId="S::molly.sheppard22@students.bhasvic.ac.uk::53c98af8-7b3a-49fb-ab8a-e9468e408910" providerId="AD" clId="Web-{E01D5796-1770-F1BD-48CD-95A35CAB73C8}" dt="2023-08-27T21:51:54.419" v="42"/>
          <ac:spMkLst>
            <pc:docMk/>
            <pc:sldMk cId="0" sldId="256"/>
            <ac:spMk id="57" creationId="{08C9B587-E65E-4B52-B37C-ABEBB6E87928}"/>
          </ac:spMkLst>
        </pc:spChg>
        <pc:spChg chg="add">
          <ac:chgData name="Molly Sheppard" userId="S::molly.sheppard22@students.bhasvic.ac.uk::53c98af8-7b3a-49fb-ab8a-e9468e408910" providerId="AD" clId="Web-{E01D5796-1770-F1BD-48CD-95A35CAB73C8}" dt="2023-08-27T21:51:54.419" v="42"/>
          <ac:spMkLst>
            <pc:docMk/>
            <pc:sldMk cId="0" sldId="256"/>
            <ac:spMk id="58" creationId="{E91DC736-0EF8-4F87-9146-EBF1D2EE4D3D}"/>
          </ac:spMkLst>
        </pc:spChg>
        <pc:spChg chg="add">
          <ac:chgData name="Molly Sheppard" userId="S::molly.sheppard22@students.bhasvic.ac.uk::53c98af8-7b3a-49fb-ab8a-e9468e408910" providerId="AD" clId="Web-{E01D5796-1770-F1BD-48CD-95A35CAB73C8}" dt="2023-08-27T21:51:54.419" v="42"/>
          <ac:spMkLst>
            <pc:docMk/>
            <pc:sldMk cId="0" sldId="256"/>
            <ac:spMk id="59" creationId="{097CD68E-23E3-4007-8847-CD0944C4F7BE}"/>
          </ac:spMkLst>
        </pc:spChg>
        <pc:spChg chg="add del">
          <ac:chgData name="Molly Sheppard" userId="S::molly.sheppard22@students.bhasvic.ac.uk::53c98af8-7b3a-49fb-ab8a-e9468e408910" providerId="AD" clId="Web-{E01D5796-1770-F1BD-48CD-95A35CAB73C8}" dt="2023-08-27T21:52:18.201" v="43"/>
          <ac:spMkLst>
            <pc:docMk/>
            <pc:sldMk cId="0" sldId="256"/>
            <ac:spMk id="60" creationId="{AF2F604E-43BE-4DC3-B983-E071523364F8}"/>
          </ac:spMkLst>
        </pc:spChg>
        <pc:picChg chg="add del mod ord">
          <ac:chgData name="Molly Sheppard" userId="S::molly.sheppard22@students.bhasvic.ac.uk::53c98af8-7b3a-49fb-ab8a-e9468e408910" providerId="AD" clId="Web-{E01D5796-1770-F1BD-48CD-95A35CAB73C8}" dt="2023-08-27T21:51:20.183" v="37"/>
          <ac:picMkLst>
            <pc:docMk/>
            <pc:sldMk cId="0" sldId="256"/>
            <ac:picMk id="5" creationId="{E25B4DCF-9033-F760-6D1A-468B63A6A3EE}"/>
          </ac:picMkLst>
        </pc:picChg>
        <pc:picChg chg="del">
          <ac:chgData name="Molly Sheppard" userId="S::molly.sheppard22@students.bhasvic.ac.uk::53c98af8-7b3a-49fb-ab8a-e9468e408910" providerId="AD" clId="Web-{E01D5796-1770-F1BD-48CD-95A35CAB73C8}" dt="2023-08-27T21:50:08.259" v="27"/>
          <ac:picMkLst>
            <pc:docMk/>
            <pc:sldMk cId="0" sldId="256"/>
            <ac:picMk id="7" creationId="{A1D8824C-302D-B700-6844-AA83DDF2B126}"/>
          </ac:picMkLst>
        </pc:picChg>
        <pc:picChg chg="add mod ord">
          <ac:chgData name="Molly Sheppard" userId="S::molly.sheppard22@students.bhasvic.ac.uk::53c98af8-7b3a-49fb-ab8a-e9468e408910" providerId="AD" clId="Web-{E01D5796-1770-F1BD-48CD-95A35CAB73C8}" dt="2023-08-27T21:53:06.155" v="50" actId="1076"/>
          <ac:picMkLst>
            <pc:docMk/>
            <pc:sldMk cId="0" sldId="256"/>
            <ac:picMk id="9" creationId="{2365836B-95A5-17AA-D6FF-FF8148E3D12C}"/>
          </ac:picMkLst>
        </pc:picChg>
      </pc:sldChg>
      <pc:sldChg chg="addSp modSp">
        <pc:chgData name="Molly Sheppard" userId="S::molly.sheppard22@students.bhasvic.ac.uk::53c98af8-7b3a-49fb-ab8a-e9468e408910" providerId="AD" clId="Web-{E01D5796-1770-F1BD-48CD-95A35CAB73C8}" dt="2023-08-27T21:54:06.579" v="53" actId="1076"/>
        <pc:sldMkLst>
          <pc:docMk/>
          <pc:sldMk cId="3134333154" sldId="274"/>
        </pc:sldMkLst>
        <pc:picChg chg="add mod">
          <ac:chgData name="Molly Sheppard" userId="S::molly.sheppard22@students.bhasvic.ac.uk::53c98af8-7b3a-49fb-ab8a-e9468e408910" providerId="AD" clId="Web-{E01D5796-1770-F1BD-48CD-95A35CAB73C8}" dt="2023-08-27T21:54:06.579" v="53" actId="1076"/>
          <ac:picMkLst>
            <pc:docMk/>
            <pc:sldMk cId="3134333154" sldId="274"/>
            <ac:picMk id="6" creationId="{9CE12156-A078-E71A-6287-8172BE7C2F97}"/>
          </ac:picMkLst>
        </pc:picChg>
      </pc:sldChg>
      <pc:sldChg chg="addSp">
        <pc:chgData name="Molly Sheppard" userId="S::molly.sheppard22@students.bhasvic.ac.uk::53c98af8-7b3a-49fb-ab8a-e9468e408910" providerId="AD" clId="Web-{E01D5796-1770-F1BD-48CD-95A35CAB73C8}" dt="2023-08-27T21:54:09.391" v="54"/>
        <pc:sldMkLst>
          <pc:docMk/>
          <pc:sldMk cId="2791137907" sldId="275"/>
        </pc:sldMkLst>
        <pc:picChg chg="add">
          <ac:chgData name="Molly Sheppard" userId="S::molly.sheppard22@students.bhasvic.ac.uk::53c98af8-7b3a-49fb-ab8a-e9468e408910" providerId="AD" clId="Web-{E01D5796-1770-F1BD-48CD-95A35CAB73C8}" dt="2023-08-27T21:54:09.391" v="54"/>
          <ac:picMkLst>
            <pc:docMk/>
            <pc:sldMk cId="2791137907" sldId="275"/>
            <ac:picMk id="6" creationId="{78ECDA68-AF02-C4FF-7E8B-78DE85960EFB}"/>
          </ac:picMkLst>
        </pc:picChg>
      </pc:sldChg>
      <pc:sldChg chg="addSp">
        <pc:chgData name="Molly Sheppard" userId="S::molly.sheppard22@students.bhasvic.ac.uk::53c98af8-7b3a-49fb-ab8a-e9468e408910" providerId="AD" clId="Web-{E01D5796-1770-F1BD-48CD-95A35CAB73C8}" dt="2023-08-27T21:54:10.438" v="55"/>
        <pc:sldMkLst>
          <pc:docMk/>
          <pc:sldMk cId="1687152360" sldId="277"/>
        </pc:sldMkLst>
        <pc:picChg chg="add">
          <ac:chgData name="Molly Sheppard" userId="S::molly.sheppard22@students.bhasvic.ac.uk::53c98af8-7b3a-49fb-ab8a-e9468e408910" providerId="AD" clId="Web-{E01D5796-1770-F1BD-48CD-95A35CAB73C8}" dt="2023-08-27T21:54:10.438" v="55"/>
          <ac:picMkLst>
            <pc:docMk/>
            <pc:sldMk cId="1687152360" sldId="277"/>
            <ac:picMk id="6" creationId="{EE740016-18AF-35B2-5B55-0761FA776114}"/>
          </ac:picMkLst>
        </pc:picChg>
      </pc:sldChg>
      <pc:sldChg chg="addSp delSp modSp">
        <pc:chgData name="Molly Sheppard" userId="S::molly.sheppard22@students.bhasvic.ac.uk::53c98af8-7b3a-49fb-ab8a-e9468e408910" providerId="AD" clId="Web-{E01D5796-1770-F1BD-48CD-95A35CAB73C8}" dt="2023-08-27T21:49:59.853" v="26" actId="14100"/>
        <pc:sldMkLst>
          <pc:docMk/>
          <pc:sldMk cId="1392324901" sldId="278"/>
        </pc:sldMkLst>
        <pc:picChg chg="del">
          <ac:chgData name="Molly Sheppard" userId="S::molly.sheppard22@students.bhasvic.ac.uk::53c98af8-7b3a-49fb-ab8a-e9468e408910" providerId="AD" clId="Web-{E01D5796-1770-F1BD-48CD-95A35CAB73C8}" dt="2023-08-27T21:45:32.854" v="4"/>
          <ac:picMkLst>
            <pc:docMk/>
            <pc:sldMk cId="1392324901" sldId="278"/>
            <ac:picMk id="5" creationId="{CDB39868-745E-1E8F-829C-35D1BEFBC167}"/>
          </ac:picMkLst>
        </pc:picChg>
        <pc:picChg chg="add del mod ord">
          <ac:chgData name="Molly Sheppard" userId="S::molly.sheppard22@students.bhasvic.ac.uk::53c98af8-7b3a-49fb-ab8a-e9468e408910" providerId="AD" clId="Web-{E01D5796-1770-F1BD-48CD-95A35CAB73C8}" dt="2023-08-27T21:49:26.836" v="15"/>
          <ac:picMkLst>
            <pc:docMk/>
            <pc:sldMk cId="1392324901" sldId="278"/>
            <ac:picMk id="9" creationId="{ECD69AEF-A28B-2190-EA10-C81C4ED5287A}"/>
          </ac:picMkLst>
        </pc:picChg>
        <pc:picChg chg="add mod ord">
          <ac:chgData name="Molly Sheppard" userId="S::molly.sheppard22@students.bhasvic.ac.uk::53c98af8-7b3a-49fb-ab8a-e9468e408910" providerId="AD" clId="Web-{E01D5796-1770-F1BD-48CD-95A35CAB73C8}" dt="2023-08-27T21:49:49.337" v="24" actId="1076"/>
          <ac:picMkLst>
            <pc:docMk/>
            <pc:sldMk cId="1392324901" sldId="278"/>
            <ac:picMk id="12" creationId="{87BF830F-4BA6-239B-4CDE-4D3DB035CCCA}"/>
          </ac:picMkLst>
        </pc:picChg>
        <pc:cxnChg chg="mod">
          <ac:chgData name="Molly Sheppard" userId="S::molly.sheppard22@students.bhasvic.ac.uk::53c98af8-7b3a-49fb-ab8a-e9468e408910" providerId="AD" clId="Web-{E01D5796-1770-F1BD-48CD-95A35CAB73C8}" dt="2023-08-27T21:46:08.620" v="14" actId="14100"/>
          <ac:cxnSpMkLst>
            <pc:docMk/>
            <pc:sldMk cId="1392324901" sldId="278"/>
            <ac:cxnSpMk id="8" creationId="{4E5F126B-1E8F-781B-DA29-34FAB851F239}"/>
          </ac:cxnSpMkLst>
        </pc:cxnChg>
        <pc:cxnChg chg="mod">
          <ac:chgData name="Molly Sheppard" userId="S::molly.sheppard22@students.bhasvic.ac.uk::53c98af8-7b3a-49fb-ab8a-e9468e408910" providerId="AD" clId="Web-{E01D5796-1770-F1BD-48CD-95A35CAB73C8}" dt="2023-08-27T21:49:55.603" v="25" actId="14100"/>
          <ac:cxnSpMkLst>
            <pc:docMk/>
            <pc:sldMk cId="1392324901" sldId="278"/>
            <ac:cxnSpMk id="11" creationId="{2064C9C5-B436-8D05-5AFA-FEFC1380B1E0}"/>
          </ac:cxnSpMkLst>
        </pc:cxnChg>
        <pc:cxnChg chg="mod">
          <ac:chgData name="Molly Sheppard" userId="S::molly.sheppard22@students.bhasvic.ac.uk::53c98af8-7b3a-49fb-ab8a-e9468e408910" providerId="AD" clId="Web-{E01D5796-1770-F1BD-48CD-95A35CAB73C8}" dt="2023-08-27T21:49:59.853" v="26" actId="14100"/>
          <ac:cxnSpMkLst>
            <pc:docMk/>
            <pc:sldMk cId="1392324901" sldId="278"/>
            <ac:cxnSpMk id="17" creationId="{4B696548-E27D-6F71-294F-7C3A754FD3FC}"/>
          </ac:cxnSpMkLst>
        </pc:cxnChg>
      </pc:sldChg>
      <pc:sldChg chg="addSp modSp">
        <pc:chgData name="Molly Sheppard" userId="S::molly.sheppard22@students.bhasvic.ac.uk::53c98af8-7b3a-49fb-ab8a-e9468e408910" providerId="AD" clId="Web-{E01D5796-1770-F1BD-48CD-95A35CAB73C8}" dt="2023-08-27T21:38:51.056" v="3" actId="1076"/>
        <pc:sldMkLst>
          <pc:docMk/>
          <pc:sldMk cId="2953902153" sldId="279"/>
        </pc:sldMkLst>
        <pc:picChg chg="add mod">
          <ac:chgData name="Molly Sheppard" userId="S::molly.sheppard22@students.bhasvic.ac.uk::53c98af8-7b3a-49fb-ab8a-e9468e408910" providerId="AD" clId="Web-{E01D5796-1770-F1BD-48CD-95A35CAB73C8}" dt="2023-08-27T21:38:51.056" v="3" actId="1076"/>
          <ac:picMkLst>
            <pc:docMk/>
            <pc:sldMk cId="2953902153" sldId="279"/>
            <ac:picMk id="5" creationId="{04B6BAE7-1F44-AB9B-C459-870BF93D57D9}"/>
          </ac:picMkLst>
        </pc:picChg>
      </pc:sldChg>
    </pc:docChg>
  </pc:docChgLst>
  <pc:docChgLst>
    <pc:chgData name="Molly Sheppard" userId="S::molly.sheppard22@students.bhasvic.ac.uk::53c98af8-7b3a-49fb-ab8a-e9468e408910" providerId="AD" clId="Web-{11076C50-B44F-4C44-ACA2-65CA8BA4FD84}"/>
    <pc:docChg chg="addSld modSld sldOrd">
      <pc:chgData name="Molly Sheppard" userId="S::molly.sheppard22@students.bhasvic.ac.uk::53c98af8-7b3a-49fb-ab8a-e9468e408910" providerId="AD" clId="Web-{11076C50-B44F-4C44-ACA2-65CA8BA4FD84}" dt="2023-08-18T17:23:16.094" v="3" actId="20577"/>
      <pc:docMkLst>
        <pc:docMk/>
      </pc:docMkLst>
      <pc:sldChg chg="modSp add ord replId">
        <pc:chgData name="Molly Sheppard" userId="S::molly.sheppard22@students.bhasvic.ac.uk::53c98af8-7b3a-49fb-ab8a-e9468e408910" providerId="AD" clId="Web-{11076C50-B44F-4C44-ACA2-65CA8BA4FD84}" dt="2023-08-18T17:23:16.094" v="3" actId="20577"/>
        <pc:sldMkLst>
          <pc:docMk/>
          <pc:sldMk cId="3905988925" sldId="271"/>
        </pc:sldMkLst>
        <pc:spChg chg="mod">
          <ac:chgData name="Molly Sheppard" userId="S::molly.sheppard22@students.bhasvic.ac.uk::53c98af8-7b3a-49fb-ab8a-e9468e408910" providerId="AD" clId="Web-{11076C50-B44F-4C44-ACA2-65CA8BA4FD84}" dt="2023-08-18T17:23:16.094" v="3" actId="20577"/>
          <ac:spMkLst>
            <pc:docMk/>
            <pc:sldMk cId="3905988925" sldId="271"/>
            <ac:spMk id="2" creationId="{9D6F75DB-1FFD-1888-DD74-35074E21A891}"/>
          </ac:spMkLst>
        </pc:spChg>
      </pc:sldChg>
    </pc:docChg>
  </pc:docChgLst>
  <pc:docChgLst>
    <pc:chgData name="Molly Sheppard" userId="53c98af8-7b3a-49fb-ab8a-e9468e408910" providerId="ADAL" clId="{D11A0C72-6E24-4D04-AD51-D0E58772FAC2}"/>
    <pc:docChg chg="undo redo custSel addSld delSld modSld sldOrd">
      <pc:chgData name="Molly Sheppard" userId="53c98af8-7b3a-49fb-ab8a-e9468e408910" providerId="ADAL" clId="{D11A0C72-6E24-4D04-AD51-D0E58772FAC2}" dt="2024-02-29T13:55:50.741" v="40090" actId="20577"/>
      <pc:docMkLst>
        <pc:docMk/>
      </pc:docMkLst>
      <pc:sldChg chg="addSp delSp modSp mod">
        <pc:chgData name="Molly Sheppard" userId="53c98af8-7b3a-49fb-ab8a-e9468e408910" providerId="ADAL" clId="{D11A0C72-6E24-4D04-AD51-D0E58772FAC2}" dt="2023-10-05T11:40:53.773" v="7562" actId="1076"/>
        <pc:sldMkLst>
          <pc:docMk/>
          <pc:sldMk cId="1651504476" sldId="272"/>
        </pc:sldMkLst>
        <pc:spChg chg="mod">
          <ac:chgData name="Molly Sheppard" userId="53c98af8-7b3a-49fb-ab8a-e9468e408910" providerId="ADAL" clId="{D11A0C72-6E24-4D04-AD51-D0E58772FAC2}" dt="2023-09-12T08:46:56.572" v="2705" actId="20577"/>
          <ac:spMkLst>
            <pc:docMk/>
            <pc:sldMk cId="1651504476" sldId="272"/>
            <ac:spMk id="2" creationId="{183DEEE4-BC70-2615-0BEF-EE48504F5AAD}"/>
          </ac:spMkLst>
        </pc:spChg>
        <pc:spChg chg="del">
          <ac:chgData name="Molly Sheppard" userId="53c98af8-7b3a-49fb-ab8a-e9468e408910" providerId="ADAL" clId="{D11A0C72-6E24-4D04-AD51-D0E58772FAC2}" dt="2023-09-12T07:49:56.008" v="55" actId="478"/>
          <ac:spMkLst>
            <pc:docMk/>
            <pc:sldMk cId="1651504476" sldId="272"/>
            <ac:spMk id="3" creationId="{CA219A01-0C18-5FF3-180F-3B694C6AE42D}"/>
          </ac:spMkLst>
        </pc:spChg>
        <pc:spChg chg="del">
          <ac:chgData name="Molly Sheppard" userId="53c98af8-7b3a-49fb-ab8a-e9468e408910" providerId="ADAL" clId="{D11A0C72-6E24-4D04-AD51-D0E58772FAC2}" dt="2023-09-12T07:50:06.960" v="58" actId="478"/>
          <ac:spMkLst>
            <pc:docMk/>
            <pc:sldMk cId="1651504476" sldId="272"/>
            <ac:spMk id="5" creationId="{B9637BD5-1C6C-7B2B-1BC2-9B566E802ACB}"/>
          </ac:spMkLst>
        </pc:spChg>
        <pc:spChg chg="add mod">
          <ac:chgData name="Molly Sheppard" userId="53c98af8-7b3a-49fb-ab8a-e9468e408910" providerId="ADAL" clId="{D11A0C72-6E24-4D04-AD51-D0E58772FAC2}" dt="2023-10-03T08:28:33.496" v="7490" actId="14100"/>
          <ac:spMkLst>
            <pc:docMk/>
            <pc:sldMk cId="1651504476" sldId="272"/>
            <ac:spMk id="5" creationId="{F7F19C83-3CDC-7299-B3D0-46B8403907BF}"/>
          </ac:spMkLst>
        </pc:spChg>
        <pc:spChg chg="add mod">
          <ac:chgData name="Molly Sheppard" userId="53c98af8-7b3a-49fb-ab8a-e9468e408910" providerId="ADAL" clId="{D11A0C72-6E24-4D04-AD51-D0E58772FAC2}" dt="2023-10-05T11:40:37.342" v="7560" actId="164"/>
          <ac:spMkLst>
            <pc:docMk/>
            <pc:sldMk cId="1651504476" sldId="272"/>
            <ac:spMk id="7" creationId="{0897DC57-F376-9861-2CF1-A6ACF836E826}"/>
          </ac:spMkLst>
        </pc:spChg>
        <pc:spChg chg="add mod">
          <ac:chgData name="Molly Sheppard" userId="53c98af8-7b3a-49fb-ab8a-e9468e408910" providerId="ADAL" clId="{D11A0C72-6E24-4D04-AD51-D0E58772FAC2}" dt="2023-10-05T11:40:37.342" v="7560" actId="164"/>
          <ac:spMkLst>
            <pc:docMk/>
            <pc:sldMk cId="1651504476" sldId="272"/>
            <ac:spMk id="8" creationId="{3FFBF75F-1D11-077D-7AF3-AFDDDE04EB7C}"/>
          </ac:spMkLst>
        </pc:spChg>
        <pc:spChg chg="add del mod">
          <ac:chgData name="Molly Sheppard" userId="53c98af8-7b3a-49fb-ab8a-e9468e408910" providerId="ADAL" clId="{D11A0C72-6E24-4D04-AD51-D0E58772FAC2}" dt="2023-09-12T07:50:03.423" v="56" actId="478"/>
          <ac:spMkLst>
            <pc:docMk/>
            <pc:sldMk cId="1651504476" sldId="272"/>
            <ac:spMk id="8" creationId="{41CBD55D-A241-92B4-D8B6-374B16F96ADC}"/>
          </ac:spMkLst>
        </pc:spChg>
        <pc:spChg chg="add mod">
          <ac:chgData name="Molly Sheppard" userId="53c98af8-7b3a-49fb-ab8a-e9468e408910" providerId="ADAL" clId="{D11A0C72-6E24-4D04-AD51-D0E58772FAC2}" dt="2023-10-05T11:40:37.342" v="7560" actId="164"/>
          <ac:spMkLst>
            <pc:docMk/>
            <pc:sldMk cId="1651504476" sldId="272"/>
            <ac:spMk id="9" creationId="{53269781-B507-4468-2FFB-7B2058BABFE2}"/>
          </ac:spMkLst>
        </pc:spChg>
        <pc:spChg chg="add mod">
          <ac:chgData name="Molly Sheppard" userId="53c98af8-7b3a-49fb-ab8a-e9468e408910" providerId="ADAL" clId="{D11A0C72-6E24-4D04-AD51-D0E58772FAC2}" dt="2023-10-05T11:40:40.910" v="7561" actId="208"/>
          <ac:spMkLst>
            <pc:docMk/>
            <pc:sldMk cId="1651504476" sldId="272"/>
            <ac:spMk id="10" creationId="{BD7E2ED4-7B3E-133C-CDAE-315B25320055}"/>
          </ac:spMkLst>
        </pc:spChg>
        <pc:grpChg chg="add mod">
          <ac:chgData name="Molly Sheppard" userId="53c98af8-7b3a-49fb-ab8a-e9468e408910" providerId="ADAL" clId="{D11A0C72-6E24-4D04-AD51-D0E58772FAC2}" dt="2023-10-05T11:40:53.773" v="7562" actId="1076"/>
          <ac:grpSpMkLst>
            <pc:docMk/>
            <pc:sldMk cId="1651504476" sldId="272"/>
            <ac:grpSpMk id="11" creationId="{5C5B0AAF-D5EB-B624-3E98-42F3564A8AE9}"/>
          </ac:grpSpMkLst>
        </pc:grpChg>
        <pc:graphicFrameChg chg="add mod modGraphic">
          <ac:chgData name="Molly Sheppard" userId="53c98af8-7b3a-49fb-ab8a-e9468e408910" providerId="ADAL" clId="{D11A0C72-6E24-4D04-AD51-D0E58772FAC2}" dt="2023-09-19T08:14:11.769" v="5016" actId="12788"/>
          <ac:graphicFrameMkLst>
            <pc:docMk/>
            <pc:sldMk cId="1651504476" sldId="272"/>
            <ac:graphicFrameMk id="9" creationId="{2EA69C90-7F73-5377-72E0-4D70D89A05B3}"/>
          </ac:graphicFrameMkLst>
        </pc:graphicFrameChg>
        <pc:graphicFrameChg chg="add mod modGraphic">
          <ac:chgData name="Molly Sheppard" userId="53c98af8-7b3a-49fb-ab8a-e9468e408910" providerId="ADAL" clId="{D11A0C72-6E24-4D04-AD51-D0E58772FAC2}" dt="2023-09-19T08:14:11.769" v="5016" actId="12788"/>
          <ac:graphicFrameMkLst>
            <pc:docMk/>
            <pc:sldMk cId="1651504476" sldId="272"/>
            <ac:graphicFrameMk id="10" creationId="{C8776468-D5D7-9678-EAB4-B18802159916}"/>
          </ac:graphicFrameMkLst>
        </pc:graphicFrameChg>
      </pc:sldChg>
      <pc:sldChg chg="modSp mod">
        <pc:chgData name="Molly Sheppard" userId="53c98af8-7b3a-49fb-ab8a-e9468e408910" providerId="ADAL" clId="{D11A0C72-6E24-4D04-AD51-D0E58772FAC2}" dt="2023-09-26T07:42:18.290" v="5401" actId="790"/>
        <pc:sldMkLst>
          <pc:docMk/>
          <pc:sldMk cId="2897065179" sldId="280"/>
        </pc:sldMkLst>
        <pc:spChg chg="mod">
          <ac:chgData name="Molly Sheppard" userId="53c98af8-7b3a-49fb-ab8a-e9468e408910" providerId="ADAL" clId="{D11A0C72-6E24-4D04-AD51-D0E58772FAC2}" dt="2023-09-26T07:42:18.290" v="5401" actId="790"/>
          <ac:spMkLst>
            <pc:docMk/>
            <pc:sldMk cId="2897065179" sldId="280"/>
            <ac:spMk id="12" creationId="{4F8CA407-D666-67C9-0DF6-1D8E60899878}"/>
          </ac:spMkLst>
        </pc:spChg>
      </pc:sldChg>
      <pc:sldChg chg="addSp delSp modSp mod">
        <pc:chgData name="Molly Sheppard" userId="53c98af8-7b3a-49fb-ab8a-e9468e408910" providerId="ADAL" clId="{D11A0C72-6E24-4D04-AD51-D0E58772FAC2}" dt="2024-01-23T09:31:15.322" v="29411" actId="1076"/>
        <pc:sldMkLst>
          <pc:docMk/>
          <pc:sldMk cId="1135510100" sldId="284"/>
        </pc:sldMkLst>
        <pc:spChg chg="mod">
          <ac:chgData name="Molly Sheppard" userId="53c98af8-7b3a-49fb-ab8a-e9468e408910" providerId="ADAL" clId="{D11A0C72-6E24-4D04-AD51-D0E58772FAC2}" dt="2023-09-12T08:34:07.526" v="2201" actId="1036"/>
          <ac:spMkLst>
            <pc:docMk/>
            <pc:sldMk cId="1135510100" sldId="284"/>
            <ac:spMk id="2" creationId="{183DEEE4-BC70-2615-0BEF-EE48504F5AAD}"/>
          </ac:spMkLst>
        </pc:spChg>
        <pc:spChg chg="mod">
          <ac:chgData name="Molly Sheppard" userId="53c98af8-7b3a-49fb-ab8a-e9468e408910" providerId="ADAL" clId="{D11A0C72-6E24-4D04-AD51-D0E58772FAC2}" dt="2023-09-12T08:34:07.526" v="2201" actId="1036"/>
          <ac:spMkLst>
            <pc:docMk/>
            <pc:sldMk cId="1135510100" sldId="284"/>
            <ac:spMk id="4" creationId="{DDA99541-29B5-BC95-3479-1BAAE6769F8B}"/>
          </ac:spMkLst>
        </pc:spChg>
        <pc:spChg chg="mod">
          <ac:chgData name="Molly Sheppard" userId="53c98af8-7b3a-49fb-ab8a-e9468e408910" providerId="ADAL" clId="{D11A0C72-6E24-4D04-AD51-D0E58772FAC2}" dt="2024-01-23T09:31:15.322" v="29411" actId="1076"/>
          <ac:spMkLst>
            <pc:docMk/>
            <pc:sldMk cId="1135510100" sldId="284"/>
            <ac:spMk id="8" creationId="{6C6C85DD-56E7-439E-88AA-9399AF05DA15}"/>
          </ac:spMkLst>
        </pc:spChg>
        <pc:spChg chg="mod">
          <ac:chgData name="Molly Sheppard" userId="53c98af8-7b3a-49fb-ab8a-e9468e408910" providerId="ADAL" clId="{D11A0C72-6E24-4D04-AD51-D0E58772FAC2}" dt="2023-10-05T12:05:56.372" v="9441" actId="1076"/>
          <ac:spMkLst>
            <pc:docMk/>
            <pc:sldMk cId="1135510100" sldId="284"/>
            <ac:spMk id="9" creationId="{3785BB15-9184-0474-79F7-49044A2DD539}"/>
          </ac:spMkLst>
        </pc:spChg>
        <pc:graphicFrameChg chg="mod modGraphic">
          <ac:chgData name="Molly Sheppard" userId="53c98af8-7b3a-49fb-ab8a-e9468e408910" providerId="ADAL" clId="{D11A0C72-6E24-4D04-AD51-D0E58772FAC2}" dt="2024-01-23T09:30:47.031" v="29406"/>
          <ac:graphicFrameMkLst>
            <pc:docMk/>
            <pc:sldMk cId="1135510100" sldId="284"/>
            <ac:graphicFrameMk id="7" creationId="{2332729C-39DE-1C59-7649-E51BB390C510}"/>
          </ac:graphicFrameMkLst>
        </pc:graphicFrameChg>
        <pc:picChg chg="del">
          <ac:chgData name="Molly Sheppard" userId="53c98af8-7b3a-49fb-ab8a-e9468e408910" providerId="ADAL" clId="{D11A0C72-6E24-4D04-AD51-D0E58772FAC2}" dt="2024-01-18T12:49:37.587" v="24936" actId="478"/>
          <ac:picMkLst>
            <pc:docMk/>
            <pc:sldMk cId="1135510100" sldId="284"/>
            <ac:picMk id="3" creationId="{15799D37-F76C-0621-ABA2-B235E60358E0}"/>
          </ac:picMkLst>
        </pc:picChg>
        <pc:picChg chg="add mod">
          <ac:chgData name="Molly Sheppard" userId="53c98af8-7b3a-49fb-ab8a-e9468e408910" providerId="ADAL" clId="{D11A0C72-6E24-4D04-AD51-D0E58772FAC2}" dt="2024-01-23T09:31:02.554" v="29410" actId="1076"/>
          <ac:picMkLst>
            <pc:docMk/>
            <pc:sldMk cId="1135510100" sldId="284"/>
            <ac:picMk id="3" creationId="{CAB23F71-8226-C5DF-E977-E86B2D85DAEE}"/>
          </ac:picMkLst>
        </pc:picChg>
        <pc:picChg chg="add del mod">
          <ac:chgData name="Molly Sheppard" userId="53c98af8-7b3a-49fb-ab8a-e9468e408910" providerId="ADAL" clId="{D11A0C72-6E24-4D04-AD51-D0E58772FAC2}" dt="2023-10-05T12:07:06.498" v="9455" actId="478"/>
          <ac:picMkLst>
            <pc:docMk/>
            <pc:sldMk cId="1135510100" sldId="284"/>
            <ac:picMk id="5" creationId="{42611E66-4989-A52A-9B3A-37DE3662CD3E}"/>
          </ac:picMkLst>
        </pc:picChg>
        <pc:picChg chg="mod">
          <ac:chgData name="Molly Sheppard" userId="53c98af8-7b3a-49fb-ab8a-e9468e408910" providerId="ADAL" clId="{D11A0C72-6E24-4D04-AD51-D0E58772FAC2}" dt="2024-01-18T12:50:13.661" v="24940" actId="1076"/>
          <ac:picMkLst>
            <pc:docMk/>
            <pc:sldMk cId="1135510100" sldId="284"/>
            <ac:picMk id="5" creationId="{44428D22-A667-EB44-BB76-84EFB9072F61}"/>
          </ac:picMkLst>
        </pc:picChg>
        <pc:picChg chg="mod">
          <ac:chgData name="Molly Sheppard" userId="53c98af8-7b3a-49fb-ab8a-e9468e408910" providerId="ADAL" clId="{D11A0C72-6E24-4D04-AD51-D0E58772FAC2}" dt="2023-09-12T08:34:07.526" v="2201" actId="1036"/>
          <ac:picMkLst>
            <pc:docMk/>
            <pc:sldMk cId="1135510100" sldId="284"/>
            <ac:picMk id="6" creationId="{57F15D85-F2CD-1A82-B6C2-FF950C720276}"/>
          </ac:picMkLst>
        </pc:picChg>
        <pc:picChg chg="add del mod">
          <ac:chgData name="Molly Sheppard" userId="53c98af8-7b3a-49fb-ab8a-e9468e408910" providerId="ADAL" clId="{D11A0C72-6E24-4D04-AD51-D0E58772FAC2}" dt="2023-10-05T12:07:07.542" v="9456" actId="478"/>
          <ac:picMkLst>
            <pc:docMk/>
            <pc:sldMk cId="1135510100" sldId="284"/>
            <ac:picMk id="11" creationId="{6495E388-2777-05FD-2D55-7BDA84B2A160}"/>
          </ac:picMkLst>
        </pc:picChg>
        <pc:picChg chg="add del mod">
          <ac:chgData name="Molly Sheppard" userId="53c98af8-7b3a-49fb-ab8a-e9468e408910" providerId="ADAL" clId="{D11A0C72-6E24-4D04-AD51-D0E58772FAC2}" dt="2024-01-23T09:30:48.972" v="29407" actId="478"/>
          <ac:picMkLst>
            <pc:docMk/>
            <pc:sldMk cId="1135510100" sldId="284"/>
            <ac:picMk id="11" creationId="{BF195BBF-9D6B-CEA3-40E9-BC5631F4F93A}"/>
          </ac:picMkLst>
        </pc:picChg>
        <pc:picChg chg="del mod">
          <ac:chgData name="Molly Sheppard" userId="53c98af8-7b3a-49fb-ab8a-e9468e408910" providerId="ADAL" clId="{D11A0C72-6E24-4D04-AD51-D0E58772FAC2}" dt="2024-01-23T09:30:58.382" v="29408" actId="478"/>
          <ac:picMkLst>
            <pc:docMk/>
            <pc:sldMk cId="1135510100" sldId="284"/>
            <ac:picMk id="12" creationId="{1CAA9AE9-104D-6A56-E1F6-A128480A8C91}"/>
          </ac:picMkLst>
        </pc:picChg>
      </pc:sldChg>
      <pc:sldChg chg="addSp delSp modSp add mod ord">
        <pc:chgData name="Molly Sheppard" userId="53c98af8-7b3a-49fb-ab8a-e9468e408910" providerId="ADAL" clId="{D11A0C72-6E24-4D04-AD51-D0E58772FAC2}" dt="2024-01-25T13:21:47.149" v="31184" actId="6549"/>
        <pc:sldMkLst>
          <pc:docMk/>
          <pc:sldMk cId="4131020988" sldId="285"/>
        </pc:sldMkLst>
        <pc:spChg chg="mod">
          <ac:chgData name="Molly Sheppard" userId="53c98af8-7b3a-49fb-ab8a-e9468e408910" providerId="ADAL" clId="{D11A0C72-6E24-4D04-AD51-D0E58772FAC2}" dt="2023-09-21T12:49:34.659" v="5303" actId="20577"/>
          <ac:spMkLst>
            <pc:docMk/>
            <pc:sldMk cId="4131020988" sldId="285"/>
            <ac:spMk id="2" creationId="{183DEEE4-BC70-2615-0BEF-EE48504F5AAD}"/>
          </ac:spMkLst>
        </pc:spChg>
        <pc:spChg chg="mod">
          <ac:chgData name="Molly Sheppard" userId="53c98af8-7b3a-49fb-ab8a-e9468e408910" providerId="ADAL" clId="{D11A0C72-6E24-4D04-AD51-D0E58772FAC2}" dt="2023-09-26T07:48:11.564" v="5685" actId="1076"/>
          <ac:spMkLst>
            <pc:docMk/>
            <pc:sldMk cId="4131020988" sldId="285"/>
            <ac:spMk id="5" creationId="{B9637BD5-1C6C-7B2B-1BC2-9B566E802ACB}"/>
          </ac:spMkLst>
        </pc:spChg>
        <pc:spChg chg="add del mod">
          <ac:chgData name="Molly Sheppard" userId="53c98af8-7b3a-49fb-ab8a-e9468e408910" providerId="ADAL" clId="{D11A0C72-6E24-4D04-AD51-D0E58772FAC2}" dt="2023-09-26T07:46:02.247" v="5402" actId="478"/>
          <ac:spMkLst>
            <pc:docMk/>
            <pc:sldMk cId="4131020988" sldId="285"/>
            <ac:spMk id="9" creationId="{A82B0C91-757D-4616-B4BD-1DF8FE2A937E}"/>
          </ac:spMkLst>
        </pc:spChg>
        <pc:spChg chg="add mod">
          <ac:chgData name="Molly Sheppard" userId="53c98af8-7b3a-49fb-ab8a-e9468e408910" providerId="ADAL" clId="{D11A0C72-6E24-4D04-AD51-D0E58772FAC2}" dt="2023-09-26T07:52:05.308" v="6211" actId="1035"/>
          <ac:spMkLst>
            <pc:docMk/>
            <pc:sldMk cId="4131020988" sldId="285"/>
            <ac:spMk id="13" creationId="{E315824D-7BA0-D6BB-0268-38A2257BC792}"/>
          </ac:spMkLst>
        </pc:spChg>
        <pc:spChg chg="mod">
          <ac:chgData name="Molly Sheppard" userId="53c98af8-7b3a-49fb-ab8a-e9468e408910" providerId="ADAL" clId="{D11A0C72-6E24-4D04-AD51-D0E58772FAC2}" dt="2024-01-25T13:21:47.149" v="31184" actId="6549"/>
          <ac:spMkLst>
            <pc:docMk/>
            <pc:sldMk cId="4131020988" sldId="285"/>
            <ac:spMk id="14" creationId="{B32B6D8D-355C-2966-890A-DF28E35E8674}"/>
          </ac:spMkLst>
        </pc:spChg>
        <pc:spChg chg="add mod">
          <ac:chgData name="Molly Sheppard" userId="53c98af8-7b3a-49fb-ab8a-e9468e408910" providerId="ADAL" clId="{D11A0C72-6E24-4D04-AD51-D0E58772FAC2}" dt="2023-09-26T07:52:05.308" v="6211" actId="1035"/>
          <ac:spMkLst>
            <pc:docMk/>
            <pc:sldMk cId="4131020988" sldId="285"/>
            <ac:spMk id="16" creationId="{29B94970-927A-07E7-DF84-D3DA16E63C0F}"/>
          </ac:spMkLst>
        </pc:spChg>
        <pc:picChg chg="mod">
          <ac:chgData name="Molly Sheppard" userId="53c98af8-7b3a-49fb-ab8a-e9468e408910" providerId="ADAL" clId="{D11A0C72-6E24-4D04-AD51-D0E58772FAC2}" dt="2023-09-26T07:51:52.859" v="6160" actId="1076"/>
          <ac:picMkLst>
            <pc:docMk/>
            <pc:sldMk cId="4131020988" sldId="285"/>
            <ac:picMk id="7" creationId="{9B85B9E0-09F6-C66E-DA89-160ACBCE980A}"/>
          </ac:picMkLst>
        </pc:picChg>
        <pc:picChg chg="add mod">
          <ac:chgData name="Molly Sheppard" userId="53c98af8-7b3a-49fb-ab8a-e9468e408910" providerId="ADAL" clId="{D11A0C72-6E24-4D04-AD51-D0E58772FAC2}" dt="2023-09-21T12:50:58.243" v="5322" actId="1076"/>
          <ac:picMkLst>
            <pc:docMk/>
            <pc:sldMk cId="4131020988" sldId="285"/>
            <ac:picMk id="8" creationId="{429C511D-8725-AD3C-E39C-39A434BA0149}"/>
          </ac:picMkLst>
        </pc:picChg>
        <pc:picChg chg="add mod">
          <ac:chgData name="Molly Sheppard" userId="53c98af8-7b3a-49fb-ab8a-e9468e408910" providerId="ADAL" clId="{D11A0C72-6E24-4D04-AD51-D0E58772FAC2}" dt="2023-09-26T07:48:57.043" v="5700" actId="14100"/>
          <ac:picMkLst>
            <pc:docMk/>
            <pc:sldMk cId="4131020988" sldId="285"/>
            <ac:picMk id="10" creationId="{A1413BCE-4A02-701F-7F5C-9F995050B588}"/>
          </ac:picMkLst>
        </pc:picChg>
        <pc:picChg chg="add mod">
          <ac:chgData name="Molly Sheppard" userId="53c98af8-7b3a-49fb-ab8a-e9468e408910" providerId="ADAL" clId="{D11A0C72-6E24-4D04-AD51-D0E58772FAC2}" dt="2023-09-26T07:49:01.611" v="5701" actId="1076"/>
          <ac:picMkLst>
            <pc:docMk/>
            <pc:sldMk cId="4131020988" sldId="285"/>
            <ac:picMk id="11" creationId="{DB42FE05-259F-0289-A038-78BC03E7E40C}"/>
          </ac:picMkLst>
        </pc:picChg>
        <pc:picChg chg="add mod">
          <ac:chgData name="Molly Sheppard" userId="53c98af8-7b3a-49fb-ab8a-e9468e408910" providerId="ADAL" clId="{D11A0C72-6E24-4D04-AD51-D0E58772FAC2}" dt="2023-09-26T07:48:42.508" v="5696" actId="1076"/>
          <ac:picMkLst>
            <pc:docMk/>
            <pc:sldMk cId="4131020988" sldId="285"/>
            <ac:picMk id="12" creationId="{899DDE84-A256-BA00-8E15-167BD30D935C}"/>
          </ac:picMkLst>
        </pc:picChg>
        <pc:cxnChg chg="add mod">
          <ac:chgData name="Molly Sheppard" userId="53c98af8-7b3a-49fb-ab8a-e9468e408910" providerId="ADAL" clId="{D11A0C72-6E24-4D04-AD51-D0E58772FAC2}" dt="2023-09-26T07:52:05.308" v="6211" actId="1035"/>
          <ac:cxnSpMkLst>
            <pc:docMk/>
            <pc:sldMk cId="4131020988" sldId="285"/>
            <ac:cxnSpMk id="15" creationId="{58E2FE27-7CE0-172A-11B7-9C387F1B08E4}"/>
          </ac:cxnSpMkLst>
        </pc:cxnChg>
        <pc:cxnChg chg="add mod">
          <ac:chgData name="Molly Sheppard" userId="53c98af8-7b3a-49fb-ab8a-e9468e408910" providerId="ADAL" clId="{D11A0C72-6E24-4D04-AD51-D0E58772FAC2}" dt="2023-09-26T07:52:05.308" v="6211" actId="1035"/>
          <ac:cxnSpMkLst>
            <pc:docMk/>
            <pc:sldMk cId="4131020988" sldId="285"/>
            <ac:cxnSpMk id="17" creationId="{78C6ED9C-C96A-5612-67A6-67216BE88357}"/>
          </ac:cxnSpMkLst>
        </pc:cxnChg>
      </pc:sldChg>
      <pc:sldChg chg="modSp add del mod">
        <pc:chgData name="Molly Sheppard" userId="53c98af8-7b3a-49fb-ab8a-e9468e408910" providerId="ADAL" clId="{D11A0C72-6E24-4D04-AD51-D0E58772FAC2}" dt="2023-09-12T08:47:12.899" v="2709" actId="2696"/>
        <pc:sldMkLst>
          <pc:docMk/>
          <pc:sldMk cId="2309967650" sldId="286"/>
        </pc:sldMkLst>
        <pc:spChg chg="mod">
          <ac:chgData name="Molly Sheppard" userId="53c98af8-7b3a-49fb-ab8a-e9468e408910" providerId="ADAL" clId="{D11A0C72-6E24-4D04-AD51-D0E58772FAC2}" dt="2023-09-12T08:06:00.887" v="913" actId="20577"/>
          <ac:spMkLst>
            <pc:docMk/>
            <pc:sldMk cId="2309967650" sldId="286"/>
            <ac:spMk id="2" creationId="{183DEEE4-BC70-2615-0BEF-EE48504F5AAD}"/>
          </ac:spMkLst>
        </pc:spChg>
        <pc:graphicFrameChg chg="modGraphic">
          <ac:chgData name="Molly Sheppard" userId="53c98af8-7b3a-49fb-ab8a-e9468e408910" providerId="ADAL" clId="{D11A0C72-6E24-4D04-AD51-D0E58772FAC2}" dt="2023-09-12T08:16:01.703" v="1511" actId="20577"/>
          <ac:graphicFrameMkLst>
            <pc:docMk/>
            <pc:sldMk cId="2309967650" sldId="286"/>
            <ac:graphicFrameMk id="9" creationId="{2EA69C90-7F73-5377-72E0-4D70D89A05B3}"/>
          </ac:graphicFrameMkLst>
        </pc:graphicFrameChg>
      </pc:sldChg>
      <pc:sldChg chg="addSp delSp modSp add mod">
        <pc:chgData name="Molly Sheppard" userId="53c98af8-7b3a-49fb-ab8a-e9468e408910" providerId="ADAL" clId="{D11A0C72-6E24-4D04-AD51-D0E58772FAC2}" dt="2024-01-16T09:04:59.279" v="23160" actId="33524"/>
        <pc:sldMkLst>
          <pc:docMk/>
          <pc:sldMk cId="1409575122" sldId="287"/>
        </pc:sldMkLst>
        <pc:spChg chg="mod">
          <ac:chgData name="Molly Sheppard" userId="53c98af8-7b3a-49fb-ab8a-e9468e408910" providerId="ADAL" clId="{D11A0C72-6E24-4D04-AD51-D0E58772FAC2}" dt="2023-10-10T07:34:32.518" v="10323" actId="20577"/>
          <ac:spMkLst>
            <pc:docMk/>
            <pc:sldMk cId="1409575122" sldId="287"/>
            <ac:spMk id="2" creationId="{183DEEE4-BC70-2615-0BEF-EE48504F5AAD}"/>
          </ac:spMkLst>
        </pc:spChg>
        <pc:spChg chg="mod">
          <ac:chgData name="Molly Sheppard" userId="53c98af8-7b3a-49fb-ab8a-e9468e408910" providerId="ADAL" clId="{D11A0C72-6E24-4D04-AD51-D0E58772FAC2}" dt="2023-11-14T09:57:22.121" v="12453" actId="1036"/>
          <ac:spMkLst>
            <pc:docMk/>
            <pc:sldMk cId="1409575122" sldId="287"/>
            <ac:spMk id="3" creationId="{3586FD02-3CB9-D674-8E41-F2AD96FEF882}"/>
          </ac:spMkLst>
        </pc:spChg>
        <pc:spChg chg="add mod">
          <ac:chgData name="Molly Sheppard" userId="53c98af8-7b3a-49fb-ab8a-e9468e408910" providerId="ADAL" clId="{D11A0C72-6E24-4D04-AD51-D0E58772FAC2}" dt="2023-10-31T08:32:25.623" v="10991" actId="1076"/>
          <ac:spMkLst>
            <pc:docMk/>
            <pc:sldMk cId="1409575122" sldId="287"/>
            <ac:spMk id="8" creationId="{E4D4E419-9D84-7AB3-857C-5531CDD44E9D}"/>
          </ac:spMkLst>
        </pc:spChg>
        <pc:spChg chg="mod">
          <ac:chgData name="Molly Sheppard" userId="53c98af8-7b3a-49fb-ab8a-e9468e408910" providerId="ADAL" clId="{D11A0C72-6E24-4D04-AD51-D0E58772FAC2}" dt="2023-11-14T09:55:56.473" v="12315" actId="1076"/>
          <ac:spMkLst>
            <pc:docMk/>
            <pc:sldMk cId="1409575122" sldId="287"/>
            <ac:spMk id="10" creationId="{6F88B666-BB3D-6843-1B1D-F507A370C856}"/>
          </ac:spMkLst>
        </pc:spChg>
        <pc:graphicFrameChg chg="add del mod modGraphic">
          <ac:chgData name="Molly Sheppard" userId="53c98af8-7b3a-49fb-ab8a-e9468e408910" providerId="ADAL" clId="{D11A0C72-6E24-4D04-AD51-D0E58772FAC2}" dt="2023-10-10T07:34:19.659" v="10296" actId="478"/>
          <ac:graphicFrameMkLst>
            <pc:docMk/>
            <pc:sldMk cId="1409575122" sldId="287"/>
            <ac:graphicFrameMk id="3" creationId="{121925AE-E1CA-6572-2E84-30A0A2447787}"/>
          </ac:graphicFrameMkLst>
        </pc:graphicFrameChg>
        <pc:graphicFrameChg chg="add del mod modGraphic">
          <ac:chgData name="Molly Sheppard" userId="53c98af8-7b3a-49fb-ab8a-e9468e408910" providerId="ADAL" clId="{D11A0C72-6E24-4D04-AD51-D0E58772FAC2}" dt="2024-01-16T09:04:59.279" v="23160" actId="33524"/>
          <ac:graphicFrameMkLst>
            <pc:docMk/>
            <pc:sldMk cId="1409575122" sldId="287"/>
            <ac:graphicFrameMk id="9" creationId="{2EA69C90-7F73-5377-72E0-4D70D89A05B3}"/>
          </ac:graphicFrameMkLst>
        </pc:graphicFrameChg>
        <pc:picChg chg="mod">
          <ac:chgData name="Molly Sheppard" userId="53c98af8-7b3a-49fb-ab8a-e9468e408910" providerId="ADAL" clId="{D11A0C72-6E24-4D04-AD51-D0E58772FAC2}" dt="2023-11-14T09:55:53.321" v="12314" actId="14100"/>
          <ac:picMkLst>
            <pc:docMk/>
            <pc:sldMk cId="1409575122" sldId="287"/>
            <ac:picMk id="7" creationId="{C368CCF9-F73C-1CDE-57C2-68F7DF706065}"/>
          </ac:picMkLst>
        </pc:picChg>
      </pc:sldChg>
      <pc:sldChg chg="addSp delSp modSp add del mod">
        <pc:chgData name="Molly Sheppard" userId="53c98af8-7b3a-49fb-ab8a-e9468e408910" providerId="ADAL" clId="{D11A0C72-6E24-4D04-AD51-D0E58772FAC2}" dt="2023-12-07T12:38:35.434" v="16304" actId="47"/>
        <pc:sldMkLst>
          <pc:docMk/>
          <pc:sldMk cId="4077939652" sldId="288"/>
        </pc:sldMkLst>
        <pc:spChg chg="mod">
          <ac:chgData name="Molly Sheppard" userId="53c98af8-7b3a-49fb-ab8a-e9468e408910" providerId="ADAL" clId="{D11A0C72-6E24-4D04-AD51-D0E58772FAC2}" dt="2023-11-23T12:35:41.375" v="12490" actId="20577"/>
          <ac:spMkLst>
            <pc:docMk/>
            <pc:sldMk cId="4077939652" sldId="288"/>
            <ac:spMk id="2" creationId="{183DEEE4-BC70-2615-0BEF-EE48504F5AAD}"/>
          </ac:spMkLst>
        </pc:spChg>
        <pc:graphicFrameChg chg="add del mod modGraphic">
          <ac:chgData name="Molly Sheppard" userId="53c98af8-7b3a-49fb-ab8a-e9468e408910" providerId="ADAL" clId="{D11A0C72-6E24-4D04-AD51-D0E58772FAC2}" dt="2023-11-14T09:41:29.824" v="11757" actId="478"/>
          <ac:graphicFrameMkLst>
            <pc:docMk/>
            <pc:sldMk cId="4077939652" sldId="288"/>
            <ac:graphicFrameMk id="3" creationId="{1B30D087-1967-A90F-4EB8-AFD0FB5498FD}"/>
          </ac:graphicFrameMkLst>
        </pc:graphicFrameChg>
        <pc:graphicFrameChg chg="mod modGraphic">
          <ac:chgData name="Molly Sheppard" userId="53c98af8-7b3a-49fb-ab8a-e9468e408910" providerId="ADAL" clId="{D11A0C72-6E24-4D04-AD51-D0E58772FAC2}" dt="2023-11-23T13:28:40.375" v="13990" actId="20577"/>
          <ac:graphicFrameMkLst>
            <pc:docMk/>
            <pc:sldMk cId="4077939652" sldId="288"/>
            <ac:graphicFrameMk id="9" creationId="{2EA69C90-7F73-5377-72E0-4D70D89A05B3}"/>
          </ac:graphicFrameMkLst>
        </pc:graphicFrameChg>
      </pc:sldChg>
      <pc:sldChg chg="addSp delSp modSp add mod">
        <pc:chgData name="Molly Sheppard" userId="53c98af8-7b3a-49fb-ab8a-e9468e408910" providerId="ADAL" clId="{D11A0C72-6E24-4D04-AD51-D0E58772FAC2}" dt="2024-01-25T12:38:45.744" v="30764"/>
        <pc:sldMkLst>
          <pc:docMk/>
          <pc:sldMk cId="1709164394" sldId="289"/>
        </pc:sldMkLst>
        <pc:spChg chg="mod">
          <ac:chgData name="Molly Sheppard" userId="53c98af8-7b3a-49fb-ab8a-e9468e408910" providerId="ADAL" clId="{D11A0C72-6E24-4D04-AD51-D0E58772FAC2}" dt="2024-01-18T12:38:01.206" v="24100" actId="20577"/>
          <ac:spMkLst>
            <pc:docMk/>
            <pc:sldMk cId="1709164394" sldId="289"/>
            <ac:spMk id="2" creationId="{183DEEE4-BC70-2615-0BEF-EE48504F5AAD}"/>
          </ac:spMkLst>
        </pc:spChg>
        <pc:spChg chg="add mod">
          <ac:chgData name="Molly Sheppard" userId="53c98af8-7b3a-49fb-ab8a-e9468e408910" providerId="ADAL" clId="{D11A0C72-6E24-4D04-AD51-D0E58772FAC2}" dt="2024-01-18T12:54:27.895" v="25042" actId="20577"/>
          <ac:spMkLst>
            <pc:docMk/>
            <pc:sldMk cId="1709164394" sldId="289"/>
            <ac:spMk id="5" creationId="{6A929939-603A-6131-D196-665AABC334F1}"/>
          </ac:spMkLst>
        </pc:spChg>
        <pc:spChg chg="add mod">
          <ac:chgData name="Molly Sheppard" userId="53c98af8-7b3a-49fb-ab8a-e9468e408910" providerId="ADAL" clId="{D11A0C72-6E24-4D04-AD51-D0E58772FAC2}" dt="2024-01-18T12:56:40.459" v="25172" actId="20577"/>
          <ac:spMkLst>
            <pc:docMk/>
            <pc:sldMk cId="1709164394" sldId="289"/>
            <ac:spMk id="8" creationId="{0B982903-F358-EF32-34DA-67D1DEE5ABA8}"/>
          </ac:spMkLst>
        </pc:spChg>
        <pc:graphicFrameChg chg="mod modGraphic">
          <ac:chgData name="Molly Sheppard" userId="53c98af8-7b3a-49fb-ab8a-e9468e408910" providerId="ADAL" clId="{D11A0C72-6E24-4D04-AD51-D0E58772FAC2}" dt="2024-01-18T12:54:54.731" v="25059" actId="20577"/>
          <ac:graphicFrameMkLst>
            <pc:docMk/>
            <pc:sldMk cId="1709164394" sldId="289"/>
            <ac:graphicFrameMk id="3" creationId="{1B30D087-1967-A90F-4EB8-AFD0FB5498FD}"/>
          </ac:graphicFrameMkLst>
        </pc:graphicFrameChg>
        <pc:graphicFrameChg chg="del mod modGraphic">
          <ac:chgData name="Molly Sheppard" userId="53c98af8-7b3a-49fb-ab8a-e9468e408910" providerId="ADAL" clId="{D11A0C72-6E24-4D04-AD51-D0E58772FAC2}" dt="2024-01-09T09:48:24.349" v="22620" actId="478"/>
          <ac:graphicFrameMkLst>
            <pc:docMk/>
            <pc:sldMk cId="1709164394" sldId="289"/>
            <ac:graphicFrameMk id="9" creationId="{2EA69C90-7F73-5377-72E0-4D70D89A05B3}"/>
          </ac:graphicFrameMkLst>
        </pc:graphicFrameChg>
        <pc:picChg chg="add mod">
          <ac:chgData name="Molly Sheppard" userId="53c98af8-7b3a-49fb-ab8a-e9468e408910" providerId="ADAL" clId="{D11A0C72-6E24-4D04-AD51-D0E58772FAC2}" dt="2024-01-25T12:38:45.744" v="30764"/>
          <ac:picMkLst>
            <pc:docMk/>
            <pc:sldMk cId="1709164394" sldId="289"/>
            <ac:picMk id="7" creationId="{28009577-96E2-8794-398E-640A7B05BED4}"/>
          </ac:picMkLst>
        </pc:picChg>
      </pc:sldChg>
      <pc:sldChg chg="modSp add del mod">
        <pc:chgData name="Molly Sheppard" userId="53c98af8-7b3a-49fb-ab8a-e9468e408910" providerId="ADAL" clId="{D11A0C72-6E24-4D04-AD51-D0E58772FAC2}" dt="2023-09-12T08:49:31.380" v="2948" actId="2696"/>
        <pc:sldMkLst>
          <pc:docMk/>
          <pc:sldMk cId="2692347252" sldId="289"/>
        </pc:sldMkLst>
        <pc:spChg chg="mod">
          <ac:chgData name="Molly Sheppard" userId="53c98af8-7b3a-49fb-ab8a-e9468e408910" providerId="ADAL" clId="{D11A0C72-6E24-4D04-AD51-D0E58772FAC2}" dt="2023-09-12T08:38:58.651" v="2367" actId="20577"/>
          <ac:spMkLst>
            <pc:docMk/>
            <pc:sldMk cId="2692347252" sldId="289"/>
            <ac:spMk id="2" creationId="{183DEEE4-BC70-2615-0BEF-EE48504F5AAD}"/>
          </ac:spMkLst>
        </pc:spChg>
        <pc:graphicFrameChg chg="mod modGraphic">
          <ac:chgData name="Molly Sheppard" userId="53c98af8-7b3a-49fb-ab8a-e9468e408910" providerId="ADAL" clId="{D11A0C72-6E24-4D04-AD51-D0E58772FAC2}" dt="2023-09-12T08:38:44.016" v="2366" actId="6549"/>
          <ac:graphicFrameMkLst>
            <pc:docMk/>
            <pc:sldMk cId="2692347252" sldId="289"/>
            <ac:graphicFrameMk id="9" creationId="{2EA69C90-7F73-5377-72E0-4D70D89A05B3}"/>
          </ac:graphicFrameMkLst>
        </pc:graphicFrameChg>
      </pc:sldChg>
      <pc:sldChg chg="delSp modSp add del mod">
        <pc:chgData name="Molly Sheppard" userId="53c98af8-7b3a-49fb-ab8a-e9468e408910" providerId="ADAL" clId="{D11A0C72-6E24-4D04-AD51-D0E58772FAC2}" dt="2024-01-23T09:26:58.415" v="28790" actId="47"/>
        <pc:sldMkLst>
          <pc:docMk/>
          <pc:sldMk cId="191627616" sldId="290"/>
        </pc:sldMkLst>
        <pc:spChg chg="mod">
          <ac:chgData name="Molly Sheppard" userId="53c98af8-7b3a-49fb-ab8a-e9468e408910" providerId="ADAL" clId="{D11A0C72-6E24-4D04-AD51-D0E58772FAC2}" dt="2024-01-18T12:55:04.886" v="25065" actId="20577"/>
          <ac:spMkLst>
            <pc:docMk/>
            <pc:sldMk cId="191627616" sldId="290"/>
            <ac:spMk id="2" creationId="{183DEEE4-BC70-2615-0BEF-EE48504F5AAD}"/>
          </ac:spMkLst>
        </pc:spChg>
        <pc:graphicFrameChg chg="mod modGraphic">
          <ac:chgData name="Molly Sheppard" userId="53c98af8-7b3a-49fb-ab8a-e9468e408910" providerId="ADAL" clId="{D11A0C72-6E24-4D04-AD51-D0E58772FAC2}" dt="2024-01-18T12:55:09.630" v="25067" actId="20577"/>
          <ac:graphicFrameMkLst>
            <pc:docMk/>
            <pc:sldMk cId="191627616" sldId="290"/>
            <ac:graphicFrameMk id="3" creationId="{1B30D087-1967-A90F-4EB8-AFD0FB5498FD}"/>
          </ac:graphicFrameMkLst>
        </pc:graphicFrameChg>
        <pc:graphicFrameChg chg="del mod modGraphic">
          <ac:chgData name="Molly Sheppard" userId="53c98af8-7b3a-49fb-ab8a-e9468e408910" providerId="ADAL" clId="{D11A0C72-6E24-4D04-AD51-D0E58772FAC2}" dt="2024-01-18T13:59:06.753" v="27383" actId="478"/>
          <ac:graphicFrameMkLst>
            <pc:docMk/>
            <pc:sldMk cId="191627616" sldId="290"/>
            <ac:graphicFrameMk id="9" creationId="{2EA69C90-7F73-5377-72E0-4D70D89A05B3}"/>
          </ac:graphicFrameMkLst>
        </pc:graphicFrameChg>
      </pc:sldChg>
      <pc:sldChg chg="addSp delSp modSp add mod">
        <pc:chgData name="Molly Sheppard" userId="53c98af8-7b3a-49fb-ab8a-e9468e408910" providerId="ADAL" clId="{D11A0C72-6E24-4D04-AD51-D0E58772FAC2}" dt="2024-02-22T13:28:08.575" v="34536" actId="20577"/>
        <pc:sldMkLst>
          <pc:docMk/>
          <pc:sldMk cId="150776632" sldId="291"/>
        </pc:sldMkLst>
        <pc:spChg chg="mod">
          <ac:chgData name="Molly Sheppard" userId="53c98af8-7b3a-49fb-ab8a-e9468e408910" providerId="ADAL" clId="{D11A0C72-6E24-4D04-AD51-D0E58772FAC2}" dt="2023-09-19T07:34:03.026" v="3569" actId="20577"/>
          <ac:spMkLst>
            <pc:docMk/>
            <pc:sldMk cId="150776632" sldId="291"/>
            <ac:spMk id="2" creationId="{183DEEE4-BC70-2615-0BEF-EE48504F5AAD}"/>
          </ac:spMkLst>
        </pc:spChg>
        <pc:spChg chg="mod">
          <ac:chgData name="Molly Sheppard" userId="53c98af8-7b3a-49fb-ab8a-e9468e408910" providerId="ADAL" clId="{D11A0C72-6E24-4D04-AD51-D0E58772FAC2}" dt="2023-09-19T08:24:57.185" v="5282" actId="1035"/>
          <ac:spMkLst>
            <pc:docMk/>
            <pc:sldMk cId="150776632" sldId="291"/>
            <ac:spMk id="3" creationId="{7E45E2CB-64ED-85FB-372B-4CC1C96C7843}"/>
          </ac:spMkLst>
        </pc:spChg>
        <pc:spChg chg="add mod">
          <ac:chgData name="Molly Sheppard" userId="53c98af8-7b3a-49fb-ab8a-e9468e408910" providerId="ADAL" clId="{D11A0C72-6E24-4D04-AD51-D0E58772FAC2}" dt="2024-02-22T13:28:08.575" v="34536" actId="20577"/>
          <ac:spMkLst>
            <pc:docMk/>
            <pc:sldMk cId="150776632" sldId="291"/>
            <ac:spMk id="5" creationId="{641F4C37-49CC-E59A-25E1-7C6354898199}"/>
          </ac:spMkLst>
        </pc:spChg>
        <pc:spChg chg="add mod">
          <ac:chgData name="Molly Sheppard" userId="53c98af8-7b3a-49fb-ab8a-e9468e408910" providerId="ADAL" clId="{D11A0C72-6E24-4D04-AD51-D0E58772FAC2}" dt="2024-02-22T13:27:24.214" v="34511" actId="20577"/>
          <ac:spMkLst>
            <pc:docMk/>
            <pc:sldMk cId="150776632" sldId="291"/>
            <ac:spMk id="7" creationId="{B83C79F7-EF5B-CFF3-BBCB-36E0C89F95EB}"/>
          </ac:spMkLst>
        </pc:spChg>
        <pc:graphicFrameChg chg="mod modGraphic">
          <ac:chgData name="Molly Sheppard" userId="53c98af8-7b3a-49fb-ab8a-e9468e408910" providerId="ADAL" clId="{D11A0C72-6E24-4D04-AD51-D0E58772FAC2}" dt="2024-02-22T13:26:55.148" v="34494" actId="20577"/>
          <ac:graphicFrameMkLst>
            <pc:docMk/>
            <pc:sldMk cId="150776632" sldId="291"/>
            <ac:graphicFrameMk id="9" creationId="{2EA69C90-7F73-5377-72E0-4D70D89A05B3}"/>
          </ac:graphicFrameMkLst>
        </pc:graphicFrameChg>
        <pc:picChg chg="add del">
          <ac:chgData name="Molly Sheppard" userId="53c98af8-7b3a-49fb-ab8a-e9468e408910" providerId="ADAL" clId="{D11A0C72-6E24-4D04-AD51-D0E58772FAC2}" dt="2024-01-23T09:52:54.129" v="29460" actId="478"/>
          <ac:picMkLst>
            <pc:docMk/>
            <pc:sldMk cId="150776632" sldId="291"/>
            <ac:picMk id="7" creationId="{2E87A5FC-7B54-9ABD-088A-82F95A073994}"/>
          </ac:picMkLst>
        </pc:picChg>
        <pc:picChg chg="add mod">
          <ac:chgData name="Molly Sheppard" userId="53c98af8-7b3a-49fb-ab8a-e9468e408910" providerId="ADAL" clId="{D11A0C72-6E24-4D04-AD51-D0E58772FAC2}" dt="2024-02-22T13:27:32.171" v="34513" actId="1076"/>
          <ac:picMkLst>
            <pc:docMk/>
            <pc:sldMk cId="150776632" sldId="291"/>
            <ac:picMk id="8" creationId="{E5CC23C1-11F7-8044-1D6A-77DE0E00C314}"/>
          </ac:picMkLst>
        </pc:picChg>
      </pc:sldChg>
      <pc:sldChg chg="add">
        <pc:chgData name="Molly Sheppard" userId="53c98af8-7b3a-49fb-ab8a-e9468e408910" providerId="ADAL" clId="{D11A0C72-6E24-4D04-AD51-D0E58772FAC2}" dt="2023-09-21T12:40:45.119" v="5294" actId="2890"/>
        <pc:sldMkLst>
          <pc:docMk/>
          <pc:sldMk cId="1408330489" sldId="292"/>
        </pc:sldMkLst>
      </pc:sldChg>
      <pc:sldChg chg="new del">
        <pc:chgData name="Molly Sheppard" userId="53c98af8-7b3a-49fb-ab8a-e9468e408910" providerId="ADAL" clId="{D11A0C72-6E24-4D04-AD51-D0E58772FAC2}" dt="2023-09-21T12:40:43.445" v="5293" actId="47"/>
        <pc:sldMkLst>
          <pc:docMk/>
          <pc:sldMk cId="4210977203" sldId="292"/>
        </pc:sldMkLst>
      </pc:sldChg>
      <pc:sldChg chg="modSp add mod ord">
        <pc:chgData name="Molly Sheppard" userId="53c98af8-7b3a-49fb-ab8a-e9468e408910" providerId="ADAL" clId="{D11A0C72-6E24-4D04-AD51-D0E58772FAC2}" dt="2023-09-21T12:49:57.688" v="5317" actId="20577"/>
        <pc:sldMkLst>
          <pc:docMk/>
          <pc:sldMk cId="3580809506" sldId="293"/>
        </pc:sldMkLst>
        <pc:spChg chg="mod">
          <ac:chgData name="Molly Sheppard" userId="53c98af8-7b3a-49fb-ab8a-e9468e408910" providerId="ADAL" clId="{D11A0C72-6E24-4D04-AD51-D0E58772FAC2}" dt="2023-09-21T12:49:57.688" v="5317" actId="20577"/>
          <ac:spMkLst>
            <pc:docMk/>
            <pc:sldMk cId="3580809506" sldId="293"/>
            <ac:spMk id="2" creationId="{9D6F75DB-1FFD-1888-DD74-35074E21A891}"/>
          </ac:spMkLst>
        </pc:spChg>
      </pc:sldChg>
      <pc:sldChg chg="addSp delSp modSp add mod">
        <pc:chgData name="Molly Sheppard" userId="53c98af8-7b3a-49fb-ab8a-e9468e408910" providerId="ADAL" clId="{D11A0C72-6E24-4D04-AD51-D0E58772FAC2}" dt="2023-10-03T08:12:38.184" v="6313" actId="404"/>
        <pc:sldMkLst>
          <pc:docMk/>
          <pc:sldMk cId="4029047146" sldId="294"/>
        </pc:sldMkLst>
        <pc:spChg chg="mod">
          <ac:chgData name="Molly Sheppard" userId="53c98af8-7b3a-49fb-ab8a-e9468e408910" providerId="ADAL" clId="{D11A0C72-6E24-4D04-AD51-D0E58772FAC2}" dt="2023-09-21T12:51:21.775" v="5357" actId="20577"/>
          <ac:spMkLst>
            <pc:docMk/>
            <pc:sldMk cId="4029047146" sldId="294"/>
            <ac:spMk id="2" creationId="{183DEEE4-BC70-2615-0BEF-EE48504F5AAD}"/>
          </ac:spMkLst>
        </pc:spChg>
        <pc:spChg chg="del">
          <ac:chgData name="Molly Sheppard" userId="53c98af8-7b3a-49fb-ab8a-e9468e408910" providerId="ADAL" clId="{D11A0C72-6E24-4D04-AD51-D0E58772FAC2}" dt="2023-09-21T12:51:24.927" v="5359" actId="478"/>
          <ac:spMkLst>
            <pc:docMk/>
            <pc:sldMk cId="4029047146" sldId="294"/>
            <ac:spMk id="5" creationId="{B9637BD5-1C6C-7B2B-1BC2-9B566E802ACB}"/>
          </ac:spMkLst>
        </pc:spChg>
        <pc:spChg chg="add del mod">
          <ac:chgData name="Molly Sheppard" userId="53c98af8-7b3a-49fb-ab8a-e9468e408910" providerId="ADAL" clId="{D11A0C72-6E24-4D04-AD51-D0E58772FAC2}" dt="2023-09-21T12:51:39.331" v="5363" actId="478"/>
          <ac:spMkLst>
            <pc:docMk/>
            <pc:sldMk cId="4029047146" sldId="294"/>
            <ac:spMk id="9" creationId="{E86AAF4F-C312-922C-EB14-5EC20E5E6172}"/>
          </ac:spMkLst>
        </pc:spChg>
        <pc:spChg chg="add mod">
          <ac:chgData name="Molly Sheppard" userId="53c98af8-7b3a-49fb-ab8a-e9468e408910" providerId="ADAL" clId="{D11A0C72-6E24-4D04-AD51-D0E58772FAC2}" dt="2023-10-03T08:12:38.184" v="6313" actId="404"/>
          <ac:spMkLst>
            <pc:docMk/>
            <pc:sldMk cId="4029047146" sldId="294"/>
            <ac:spMk id="10" creationId="{6C4D2205-8402-1BAF-E892-9375D16F16F2}"/>
          </ac:spMkLst>
        </pc:spChg>
        <pc:spChg chg="add mod">
          <ac:chgData name="Molly Sheppard" userId="53c98af8-7b3a-49fb-ab8a-e9468e408910" providerId="ADAL" clId="{D11A0C72-6E24-4D04-AD51-D0E58772FAC2}" dt="2023-10-03T08:09:56.393" v="6296"/>
          <ac:spMkLst>
            <pc:docMk/>
            <pc:sldMk cId="4029047146" sldId="294"/>
            <ac:spMk id="11" creationId="{B747AE2A-C5FE-F7C5-484C-FD3CEF3DCB87}"/>
          </ac:spMkLst>
        </pc:spChg>
        <pc:graphicFrameChg chg="add mod">
          <ac:chgData name="Molly Sheppard" userId="53c98af8-7b3a-49fb-ab8a-e9468e408910" providerId="ADAL" clId="{D11A0C72-6E24-4D04-AD51-D0E58772FAC2}" dt="2023-10-03T07:29:44.052" v="6213" actId="1076"/>
          <ac:graphicFrameMkLst>
            <pc:docMk/>
            <pc:sldMk cId="4029047146" sldId="294"/>
            <ac:graphicFrameMk id="7" creationId="{E8EA8404-8F5E-3E31-37A3-636D544D269A}"/>
          </ac:graphicFrameMkLst>
        </pc:graphicFrameChg>
        <pc:picChg chg="del">
          <ac:chgData name="Molly Sheppard" userId="53c98af8-7b3a-49fb-ab8a-e9468e408910" providerId="ADAL" clId="{D11A0C72-6E24-4D04-AD51-D0E58772FAC2}" dt="2023-09-21T12:51:24.414" v="5358" actId="478"/>
          <ac:picMkLst>
            <pc:docMk/>
            <pc:sldMk cId="4029047146" sldId="294"/>
            <ac:picMk id="8" creationId="{429C511D-8725-AD3C-E39C-39A434BA0149}"/>
          </ac:picMkLst>
        </pc:picChg>
        <pc:picChg chg="mod">
          <ac:chgData name="Molly Sheppard" userId="53c98af8-7b3a-49fb-ab8a-e9468e408910" providerId="ADAL" clId="{D11A0C72-6E24-4D04-AD51-D0E58772FAC2}" dt="2023-10-03T08:09:47.006" v="6295"/>
          <ac:picMkLst>
            <pc:docMk/>
            <pc:sldMk cId="4029047146" sldId="294"/>
            <ac:picMk id="9" creationId="{5E00DFC2-1399-2C08-2DC1-6DF0C9171CA1}"/>
          </ac:picMkLst>
        </pc:picChg>
        <pc:picChg chg="del">
          <ac:chgData name="Molly Sheppard" userId="53c98af8-7b3a-49fb-ab8a-e9468e408910" providerId="ADAL" clId="{D11A0C72-6E24-4D04-AD51-D0E58772FAC2}" dt="2023-10-03T08:09:15.159" v="6286" actId="478"/>
          <ac:picMkLst>
            <pc:docMk/>
            <pc:sldMk cId="4029047146" sldId="294"/>
            <ac:picMk id="12" creationId="{854ABB5B-F030-F644-68E1-FC3E24B6A11D}"/>
          </ac:picMkLst>
        </pc:picChg>
      </pc:sldChg>
      <pc:sldChg chg="addSp delSp modSp add mod">
        <pc:chgData name="Molly Sheppard" userId="53c98af8-7b3a-49fb-ab8a-e9468e408910" providerId="ADAL" clId="{D11A0C72-6E24-4D04-AD51-D0E58772FAC2}" dt="2023-10-03T08:12:27.637" v="6312" actId="1076"/>
        <pc:sldMkLst>
          <pc:docMk/>
          <pc:sldMk cId="1660225130" sldId="295"/>
        </pc:sldMkLst>
        <pc:picChg chg="del mod modCrop">
          <ac:chgData name="Molly Sheppard" userId="53c98af8-7b3a-49fb-ab8a-e9468e408910" providerId="ADAL" clId="{D11A0C72-6E24-4D04-AD51-D0E58772FAC2}" dt="2023-10-03T08:12:23.391" v="6310" actId="478"/>
          <ac:picMkLst>
            <pc:docMk/>
            <pc:sldMk cId="1660225130" sldId="295"/>
            <ac:picMk id="8" creationId="{429C511D-8725-AD3C-E39C-39A434BA0149}"/>
          </ac:picMkLst>
        </pc:picChg>
        <pc:picChg chg="add mod">
          <ac:chgData name="Molly Sheppard" userId="53c98af8-7b3a-49fb-ab8a-e9468e408910" providerId="ADAL" clId="{D11A0C72-6E24-4D04-AD51-D0E58772FAC2}" dt="2023-10-03T08:12:27.637" v="6312" actId="1076"/>
          <ac:picMkLst>
            <pc:docMk/>
            <pc:sldMk cId="1660225130" sldId="295"/>
            <ac:picMk id="14" creationId="{8991C7C6-C2C3-8503-2411-C38C5E0FF306}"/>
          </ac:picMkLst>
        </pc:picChg>
      </pc:sldChg>
      <pc:sldChg chg="addSp delSp modSp mod">
        <pc:chgData name="Molly Sheppard" userId="53c98af8-7b3a-49fb-ab8a-e9468e408910" providerId="ADAL" clId="{D11A0C72-6E24-4D04-AD51-D0E58772FAC2}" dt="2023-10-19T12:57:08.705" v="10784" actId="1076"/>
        <pc:sldMkLst>
          <pc:docMk/>
          <pc:sldMk cId="3900579153" sldId="296"/>
        </pc:sldMkLst>
        <pc:spChg chg="mod">
          <ac:chgData name="Molly Sheppard" userId="53c98af8-7b3a-49fb-ab8a-e9468e408910" providerId="ADAL" clId="{D11A0C72-6E24-4D04-AD51-D0E58772FAC2}" dt="2023-10-05T12:32:27.701" v="9471" actId="20577"/>
          <ac:spMkLst>
            <pc:docMk/>
            <pc:sldMk cId="3900579153" sldId="296"/>
            <ac:spMk id="2" creationId="{183DEEE4-BC70-2615-0BEF-EE48504F5AAD}"/>
          </ac:spMkLst>
        </pc:spChg>
        <pc:spChg chg="add mod">
          <ac:chgData name="Molly Sheppard" userId="53c98af8-7b3a-49fb-ab8a-e9468e408910" providerId="ADAL" clId="{D11A0C72-6E24-4D04-AD51-D0E58772FAC2}" dt="2023-10-05T12:41:02.222" v="10272" actId="20577"/>
          <ac:spMkLst>
            <pc:docMk/>
            <pc:sldMk cId="3900579153" sldId="296"/>
            <ac:spMk id="7" creationId="{03A5ECFC-9782-9A6C-2690-8448B8F3F83A}"/>
          </ac:spMkLst>
        </pc:spChg>
        <pc:spChg chg="add mod">
          <ac:chgData name="Molly Sheppard" userId="53c98af8-7b3a-49fb-ab8a-e9468e408910" providerId="ADAL" clId="{D11A0C72-6E24-4D04-AD51-D0E58772FAC2}" dt="2023-10-05T12:41:43.470" v="10291" actId="1076"/>
          <ac:spMkLst>
            <pc:docMk/>
            <pc:sldMk cId="3900579153" sldId="296"/>
            <ac:spMk id="8" creationId="{1FFCE404-6B22-27CF-301D-7778512476A3}"/>
          </ac:spMkLst>
        </pc:spChg>
        <pc:spChg chg="add mod">
          <ac:chgData name="Molly Sheppard" userId="53c98af8-7b3a-49fb-ab8a-e9468e408910" providerId="ADAL" clId="{D11A0C72-6E24-4D04-AD51-D0E58772FAC2}" dt="2023-10-05T12:41:40.574" v="10290" actId="1076"/>
          <ac:spMkLst>
            <pc:docMk/>
            <pc:sldMk cId="3900579153" sldId="296"/>
            <ac:spMk id="9" creationId="{46AEA1C7-E2E1-E6CF-2B88-E8546FF836C3}"/>
          </ac:spMkLst>
        </pc:spChg>
        <pc:graphicFrameChg chg="del">
          <ac:chgData name="Molly Sheppard" userId="53c98af8-7b3a-49fb-ab8a-e9468e408910" providerId="ADAL" clId="{D11A0C72-6E24-4D04-AD51-D0E58772FAC2}" dt="2023-10-05T12:02:27.005" v="9384" actId="478"/>
          <ac:graphicFrameMkLst>
            <pc:docMk/>
            <pc:sldMk cId="3900579153" sldId="296"/>
            <ac:graphicFrameMk id="10" creationId="{C8776468-D5D7-9678-EAB4-B18802159916}"/>
          </ac:graphicFrameMkLst>
        </pc:graphicFrameChg>
        <pc:picChg chg="add del mod modCrop">
          <ac:chgData name="Molly Sheppard" userId="53c98af8-7b3a-49fb-ab8a-e9468e408910" providerId="ADAL" clId="{D11A0C72-6E24-4D04-AD51-D0E58772FAC2}" dt="2023-10-19T11:44:17.670" v="10668" actId="478"/>
          <ac:picMkLst>
            <pc:docMk/>
            <pc:sldMk cId="3900579153" sldId="296"/>
            <ac:picMk id="5" creationId="{6FE8DED0-337B-B38B-8ABF-6C73CF9C11C8}"/>
          </ac:picMkLst>
        </pc:picChg>
        <pc:picChg chg="add del mod">
          <ac:chgData name="Molly Sheppard" userId="53c98af8-7b3a-49fb-ab8a-e9468e408910" providerId="ADAL" clId="{D11A0C72-6E24-4D04-AD51-D0E58772FAC2}" dt="2023-10-19T12:57:05.818" v="10782" actId="478"/>
          <ac:picMkLst>
            <pc:docMk/>
            <pc:sldMk cId="3900579153" sldId="296"/>
            <ac:picMk id="11" creationId="{13A182FE-5C49-D40B-0732-93F795BC256A}"/>
          </ac:picMkLst>
        </pc:picChg>
        <pc:picChg chg="add mod">
          <ac:chgData name="Molly Sheppard" userId="53c98af8-7b3a-49fb-ab8a-e9468e408910" providerId="ADAL" clId="{D11A0C72-6E24-4D04-AD51-D0E58772FAC2}" dt="2023-10-19T12:57:08.705" v="10784" actId="1076"/>
          <ac:picMkLst>
            <pc:docMk/>
            <pc:sldMk cId="3900579153" sldId="296"/>
            <ac:picMk id="14" creationId="{472FB23F-9FC0-2CEE-B375-DB0E5AE46F8A}"/>
          </ac:picMkLst>
        </pc:picChg>
        <pc:cxnChg chg="add mod">
          <ac:chgData name="Molly Sheppard" userId="53c98af8-7b3a-49fb-ab8a-e9468e408910" providerId="ADAL" clId="{D11A0C72-6E24-4D04-AD51-D0E58772FAC2}" dt="2023-10-05T12:41:36.828" v="10289" actId="1582"/>
          <ac:cxnSpMkLst>
            <pc:docMk/>
            <pc:sldMk cId="3900579153" sldId="296"/>
            <ac:cxnSpMk id="12" creationId="{6E24F6AE-4F53-1DF6-0A21-F908FC7E5741}"/>
          </ac:cxnSpMkLst>
        </pc:cxnChg>
      </pc:sldChg>
      <pc:sldChg chg="addSp delSp modSp mod">
        <pc:chgData name="Molly Sheppard" userId="53c98af8-7b3a-49fb-ab8a-e9468e408910" providerId="ADAL" clId="{D11A0C72-6E24-4D04-AD51-D0E58772FAC2}" dt="2024-01-23T09:31:52.694" v="29413" actId="20577"/>
        <pc:sldMkLst>
          <pc:docMk/>
          <pc:sldMk cId="3569254724" sldId="297"/>
        </pc:sldMkLst>
        <pc:spChg chg="add mod">
          <ac:chgData name="Molly Sheppard" userId="53c98af8-7b3a-49fb-ab8a-e9468e408910" providerId="ADAL" clId="{D11A0C72-6E24-4D04-AD51-D0E58772FAC2}" dt="2024-01-23T09:31:52.694" v="29413" actId="20577"/>
          <ac:spMkLst>
            <pc:docMk/>
            <pc:sldMk cId="3569254724" sldId="297"/>
            <ac:spMk id="3" creationId="{88D26DFD-9D4F-9051-10FF-12F4798C5F66}"/>
          </ac:spMkLst>
        </pc:spChg>
        <pc:spChg chg="del mod">
          <ac:chgData name="Molly Sheppard" userId="53c98af8-7b3a-49fb-ab8a-e9468e408910" providerId="ADAL" clId="{D11A0C72-6E24-4D04-AD51-D0E58772FAC2}" dt="2023-10-05T11:57:59.553" v="8992" actId="478"/>
          <ac:spMkLst>
            <pc:docMk/>
            <pc:sldMk cId="3569254724" sldId="297"/>
            <ac:spMk id="7" creationId="{A63A7C20-9314-46D7-7F8A-35CE071289CD}"/>
          </ac:spMkLst>
        </pc:spChg>
        <pc:spChg chg="add mod">
          <ac:chgData name="Molly Sheppard" userId="53c98af8-7b3a-49fb-ab8a-e9468e408910" providerId="ADAL" clId="{D11A0C72-6E24-4D04-AD51-D0E58772FAC2}" dt="2023-10-31T08:32:09.366" v="10987" actId="208"/>
          <ac:spMkLst>
            <pc:docMk/>
            <pc:sldMk cId="3569254724" sldId="297"/>
            <ac:spMk id="8" creationId="{8CB951BA-06A6-E1C1-5876-82DC610049FF}"/>
          </ac:spMkLst>
        </pc:spChg>
        <pc:graphicFrameChg chg="mod modGraphic">
          <ac:chgData name="Molly Sheppard" userId="53c98af8-7b3a-49fb-ab8a-e9468e408910" providerId="ADAL" clId="{D11A0C72-6E24-4D04-AD51-D0E58772FAC2}" dt="2023-10-05T12:00:19.788" v="9383" actId="1076"/>
          <ac:graphicFrameMkLst>
            <pc:docMk/>
            <pc:sldMk cId="3569254724" sldId="297"/>
            <ac:graphicFrameMk id="10" creationId="{C8776468-D5D7-9678-EAB4-B18802159916}"/>
          </ac:graphicFrameMkLst>
        </pc:graphicFrameChg>
      </pc:sldChg>
      <pc:sldChg chg="addSp delSp modSp mod">
        <pc:chgData name="Molly Sheppard" userId="53c98af8-7b3a-49fb-ab8a-e9468e408910" providerId="ADAL" clId="{D11A0C72-6E24-4D04-AD51-D0E58772FAC2}" dt="2023-10-05T11:57:43.546" v="8988" actId="20577"/>
        <pc:sldMkLst>
          <pc:docMk/>
          <pc:sldMk cId="2549026245" sldId="298"/>
        </pc:sldMkLst>
        <pc:spChg chg="mod">
          <ac:chgData name="Molly Sheppard" userId="53c98af8-7b3a-49fb-ab8a-e9468e408910" providerId="ADAL" clId="{D11A0C72-6E24-4D04-AD51-D0E58772FAC2}" dt="2023-10-05T11:41:51.429" v="7634" actId="1036"/>
          <ac:spMkLst>
            <pc:docMk/>
            <pc:sldMk cId="2549026245" sldId="298"/>
            <ac:spMk id="2" creationId="{183DEEE4-BC70-2615-0BEF-EE48504F5AAD}"/>
          </ac:spMkLst>
        </pc:spChg>
        <pc:spChg chg="add del mod">
          <ac:chgData name="Molly Sheppard" userId="53c98af8-7b3a-49fb-ab8a-e9468e408910" providerId="ADAL" clId="{D11A0C72-6E24-4D04-AD51-D0E58772FAC2}" dt="2023-10-05T11:42:07.054" v="7637"/>
          <ac:spMkLst>
            <pc:docMk/>
            <pc:sldMk cId="2549026245" sldId="298"/>
            <ac:spMk id="3" creationId="{E9B595F2-45A2-7444-AFCF-4D8298CC10E9}"/>
          </ac:spMkLst>
        </pc:spChg>
        <pc:spChg chg="mod">
          <ac:chgData name="Molly Sheppard" userId="53c98af8-7b3a-49fb-ab8a-e9468e408910" providerId="ADAL" clId="{D11A0C72-6E24-4D04-AD51-D0E58772FAC2}" dt="2023-10-05T11:41:38.820" v="7600" actId="1036"/>
          <ac:spMkLst>
            <pc:docMk/>
            <pc:sldMk cId="2549026245" sldId="298"/>
            <ac:spMk id="4" creationId="{DDA99541-29B5-BC95-3479-1BAAE6769F8B}"/>
          </ac:spMkLst>
        </pc:spChg>
        <pc:spChg chg="add mod">
          <ac:chgData name="Molly Sheppard" userId="53c98af8-7b3a-49fb-ab8a-e9468e408910" providerId="ADAL" clId="{D11A0C72-6E24-4D04-AD51-D0E58772FAC2}" dt="2023-10-05T11:57:43.546" v="8988" actId="20577"/>
          <ac:spMkLst>
            <pc:docMk/>
            <pc:sldMk cId="2549026245" sldId="298"/>
            <ac:spMk id="7" creationId="{BBD155D6-75B6-95F5-7437-AC8217E0C04E}"/>
          </ac:spMkLst>
        </pc:spChg>
        <pc:graphicFrameChg chg="add del mod modGraphic">
          <ac:chgData name="Molly Sheppard" userId="53c98af8-7b3a-49fb-ab8a-e9468e408910" providerId="ADAL" clId="{D11A0C72-6E24-4D04-AD51-D0E58772FAC2}" dt="2023-10-05T11:56:30.055" v="8897" actId="478"/>
          <ac:graphicFrameMkLst>
            <pc:docMk/>
            <pc:sldMk cId="2549026245" sldId="298"/>
            <ac:graphicFrameMk id="9" creationId="{F52EECDA-708E-0484-7515-2799716D4AE2}"/>
          </ac:graphicFrameMkLst>
        </pc:graphicFrameChg>
        <pc:picChg chg="add mod">
          <ac:chgData name="Molly Sheppard" userId="53c98af8-7b3a-49fb-ab8a-e9468e408910" providerId="ADAL" clId="{D11A0C72-6E24-4D04-AD51-D0E58772FAC2}" dt="2023-10-05T11:57:33.104" v="8978" actId="1036"/>
          <ac:picMkLst>
            <pc:docMk/>
            <pc:sldMk cId="2549026245" sldId="298"/>
            <ac:picMk id="5" creationId="{61B7B431-9D22-A7DC-C1DB-2A25C4614D07}"/>
          </ac:picMkLst>
        </pc:picChg>
        <pc:picChg chg="mod">
          <ac:chgData name="Molly Sheppard" userId="53c98af8-7b3a-49fb-ab8a-e9468e408910" providerId="ADAL" clId="{D11A0C72-6E24-4D04-AD51-D0E58772FAC2}" dt="2023-10-05T11:41:38.820" v="7600" actId="1036"/>
          <ac:picMkLst>
            <pc:docMk/>
            <pc:sldMk cId="2549026245" sldId="298"/>
            <ac:picMk id="6" creationId="{57F15D85-F2CD-1A82-B6C2-FF950C720276}"/>
          </ac:picMkLst>
        </pc:picChg>
        <pc:picChg chg="add mod">
          <ac:chgData name="Molly Sheppard" userId="53c98af8-7b3a-49fb-ab8a-e9468e408910" providerId="ADAL" clId="{D11A0C72-6E24-4D04-AD51-D0E58772FAC2}" dt="2023-10-05T11:57:33.104" v="8978" actId="1036"/>
          <ac:picMkLst>
            <pc:docMk/>
            <pc:sldMk cId="2549026245" sldId="298"/>
            <ac:picMk id="8" creationId="{906735C6-99D4-5608-82B6-FC4C2ADD052D}"/>
          </ac:picMkLst>
        </pc:picChg>
      </pc:sldChg>
      <pc:sldChg chg="modSp add mod">
        <pc:chgData name="Molly Sheppard" userId="53c98af8-7b3a-49fb-ab8a-e9468e408910" providerId="ADAL" clId="{D11A0C72-6E24-4D04-AD51-D0E58772FAC2}" dt="2024-01-23T09:32:59.513" v="29416" actId="1076"/>
        <pc:sldMkLst>
          <pc:docMk/>
          <pc:sldMk cId="2803460982" sldId="299"/>
        </pc:sldMkLst>
        <pc:picChg chg="mod">
          <ac:chgData name="Molly Sheppard" userId="53c98af8-7b3a-49fb-ab8a-e9468e408910" providerId="ADAL" clId="{D11A0C72-6E24-4D04-AD51-D0E58772FAC2}" dt="2024-01-23T09:32:59.513" v="29416" actId="1076"/>
          <ac:picMkLst>
            <pc:docMk/>
            <pc:sldMk cId="2803460982" sldId="299"/>
            <ac:picMk id="8" creationId="{72F14C29-72AA-EBE3-CD37-66615A73824A}"/>
          </ac:picMkLst>
        </pc:picChg>
        <pc:picChg chg="mod">
          <ac:chgData name="Molly Sheppard" userId="53c98af8-7b3a-49fb-ab8a-e9468e408910" providerId="ADAL" clId="{D11A0C72-6E24-4D04-AD51-D0E58772FAC2}" dt="2024-01-23T09:32:57.633" v="29415" actId="1076"/>
          <ac:picMkLst>
            <pc:docMk/>
            <pc:sldMk cId="2803460982" sldId="299"/>
            <ac:picMk id="9" creationId="{65A3D361-CB44-F2EE-7431-EDFC009A5E23}"/>
          </ac:picMkLst>
        </pc:picChg>
        <pc:picChg chg="mod">
          <ac:chgData name="Molly Sheppard" userId="53c98af8-7b3a-49fb-ab8a-e9468e408910" providerId="ADAL" clId="{D11A0C72-6E24-4D04-AD51-D0E58772FAC2}" dt="2024-01-18T12:50:58.978" v="24941" actId="14100"/>
          <ac:picMkLst>
            <pc:docMk/>
            <pc:sldMk cId="2803460982" sldId="299"/>
            <ac:picMk id="12" creationId="{3295368F-5B43-314C-40EC-E8BCA165B530}"/>
          </ac:picMkLst>
        </pc:picChg>
        <pc:picChg chg="mod">
          <ac:chgData name="Molly Sheppard" userId="53c98af8-7b3a-49fb-ab8a-e9468e408910" providerId="ADAL" clId="{D11A0C72-6E24-4D04-AD51-D0E58772FAC2}" dt="2024-01-18T12:51:01.652" v="24942" actId="14100"/>
          <ac:picMkLst>
            <pc:docMk/>
            <pc:sldMk cId="2803460982" sldId="299"/>
            <ac:picMk id="13" creationId="{CEA3FED6-ABF8-519A-8FD5-ED4FB8AF1522}"/>
          </ac:picMkLst>
        </pc:picChg>
      </pc:sldChg>
      <pc:sldChg chg="addSp delSp modSp add mod">
        <pc:chgData name="Molly Sheppard" userId="53c98af8-7b3a-49fb-ab8a-e9468e408910" providerId="ADAL" clId="{D11A0C72-6E24-4D04-AD51-D0E58772FAC2}" dt="2023-10-12T11:37:25.456" v="10373" actId="1076"/>
        <pc:sldMkLst>
          <pc:docMk/>
          <pc:sldMk cId="2846782825" sldId="300"/>
        </pc:sldMkLst>
        <pc:spChg chg="add mod">
          <ac:chgData name="Molly Sheppard" userId="53c98af8-7b3a-49fb-ab8a-e9468e408910" providerId="ADAL" clId="{D11A0C72-6E24-4D04-AD51-D0E58772FAC2}" dt="2023-10-12T11:36:56.808" v="10364" actId="20577"/>
          <ac:spMkLst>
            <pc:docMk/>
            <pc:sldMk cId="2846782825" sldId="300"/>
            <ac:spMk id="3" creationId="{FB8C5580-AE6A-23A5-EDDF-20D59A93E711}"/>
          </ac:spMkLst>
        </pc:spChg>
        <pc:spChg chg="del">
          <ac:chgData name="Molly Sheppard" userId="53c98af8-7b3a-49fb-ab8a-e9468e408910" providerId="ADAL" clId="{D11A0C72-6E24-4D04-AD51-D0E58772FAC2}" dt="2023-10-10T07:34:47.089" v="10325" actId="478"/>
          <ac:spMkLst>
            <pc:docMk/>
            <pc:sldMk cId="2846782825" sldId="300"/>
            <ac:spMk id="7" creationId="{03A5ECFC-9782-9A6C-2690-8448B8F3F83A}"/>
          </ac:spMkLst>
        </pc:spChg>
        <pc:spChg chg="del">
          <ac:chgData name="Molly Sheppard" userId="53c98af8-7b3a-49fb-ab8a-e9468e408910" providerId="ADAL" clId="{D11A0C72-6E24-4D04-AD51-D0E58772FAC2}" dt="2023-10-10T07:34:47.089" v="10325" actId="478"/>
          <ac:spMkLst>
            <pc:docMk/>
            <pc:sldMk cId="2846782825" sldId="300"/>
            <ac:spMk id="8" creationId="{1FFCE404-6B22-27CF-301D-7778512476A3}"/>
          </ac:spMkLst>
        </pc:spChg>
        <pc:spChg chg="del">
          <ac:chgData name="Molly Sheppard" userId="53c98af8-7b3a-49fb-ab8a-e9468e408910" providerId="ADAL" clId="{D11A0C72-6E24-4D04-AD51-D0E58772FAC2}" dt="2023-10-10T07:34:47.089" v="10325" actId="478"/>
          <ac:spMkLst>
            <pc:docMk/>
            <pc:sldMk cId="2846782825" sldId="300"/>
            <ac:spMk id="9" creationId="{46AEA1C7-E2E1-E6CF-2B88-E8546FF836C3}"/>
          </ac:spMkLst>
        </pc:spChg>
        <pc:picChg chg="del">
          <ac:chgData name="Molly Sheppard" userId="53c98af8-7b3a-49fb-ab8a-e9468e408910" providerId="ADAL" clId="{D11A0C72-6E24-4D04-AD51-D0E58772FAC2}" dt="2023-10-10T07:34:47.089" v="10325" actId="478"/>
          <ac:picMkLst>
            <pc:docMk/>
            <pc:sldMk cId="2846782825" sldId="300"/>
            <ac:picMk id="5" creationId="{6FE8DED0-337B-B38B-8ABF-6C73CF9C11C8}"/>
          </ac:picMkLst>
        </pc:picChg>
        <pc:picChg chg="add mod">
          <ac:chgData name="Molly Sheppard" userId="53c98af8-7b3a-49fb-ab8a-e9468e408910" providerId="ADAL" clId="{D11A0C72-6E24-4D04-AD51-D0E58772FAC2}" dt="2023-10-12T11:37:25.456" v="10373" actId="1076"/>
          <ac:picMkLst>
            <pc:docMk/>
            <pc:sldMk cId="2846782825" sldId="300"/>
            <ac:picMk id="7" creationId="{C5353CA7-B838-5405-940D-818466E9B578}"/>
          </ac:picMkLst>
        </pc:picChg>
        <pc:picChg chg="add mod">
          <ac:chgData name="Molly Sheppard" userId="53c98af8-7b3a-49fb-ab8a-e9468e408910" providerId="ADAL" clId="{D11A0C72-6E24-4D04-AD51-D0E58772FAC2}" dt="2023-10-12T11:37:02.616" v="10368" actId="1076"/>
          <ac:picMkLst>
            <pc:docMk/>
            <pc:sldMk cId="2846782825" sldId="300"/>
            <ac:picMk id="10" creationId="{A8D4F6F8-1C31-177E-1F8D-31666FC06A1F}"/>
          </ac:picMkLst>
        </pc:picChg>
        <pc:picChg chg="add mod">
          <ac:chgData name="Molly Sheppard" userId="53c98af8-7b3a-49fb-ab8a-e9468e408910" providerId="ADAL" clId="{D11A0C72-6E24-4D04-AD51-D0E58772FAC2}" dt="2023-10-12T11:37:01.831" v="10367" actId="1076"/>
          <ac:picMkLst>
            <pc:docMk/>
            <pc:sldMk cId="2846782825" sldId="300"/>
            <ac:picMk id="13" creationId="{1ADABE1C-6B9F-E89C-F9F0-4C4F66E42BC8}"/>
          </ac:picMkLst>
        </pc:picChg>
        <pc:cxnChg chg="del">
          <ac:chgData name="Molly Sheppard" userId="53c98af8-7b3a-49fb-ab8a-e9468e408910" providerId="ADAL" clId="{D11A0C72-6E24-4D04-AD51-D0E58772FAC2}" dt="2023-10-10T07:34:47.089" v="10325" actId="478"/>
          <ac:cxnSpMkLst>
            <pc:docMk/>
            <pc:sldMk cId="2846782825" sldId="300"/>
            <ac:cxnSpMk id="12" creationId="{6E24F6AE-4F53-1DF6-0A21-F908FC7E5741}"/>
          </ac:cxnSpMkLst>
        </pc:cxnChg>
      </pc:sldChg>
      <pc:sldChg chg="addSp delSp modSp add mod">
        <pc:chgData name="Molly Sheppard" userId="53c98af8-7b3a-49fb-ab8a-e9468e408910" providerId="ADAL" clId="{D11A0C72-6E24-4D04-AD51-D0E58772FAC2}" dt="2024-01-25T12:47:41.397" v="31062" actId="1076"/>
        <pc:sldMkLst>
          <pc:docMk/>
          <pc:sldMk cId="670372692" sldId="301"/>
        </pc:sldMkLst>
        <pc:spChg chg="mod">
          <ac:chgData name="Molly Sheppard" userId="53c98af8-7b3a-49fb-ab8a-e9468e408910" providerId="ADAL" clId="{D11A0C72-6E24-4D04-AD51-D0E58772FAC2}" dt="2024-01-16T08:58:18.994" v="22966" actId="14100"/>
          <ac:spMkLst>
            <pc:docMk/>
            <pc:sldMk cId="670372692" sldId="301"/>
            <ac:spMk id="3" creationId="{5C1DDADE-AF69-0A0F-AB4D-0967A5BAACED}"/>
          </ac:spMkLst>
        </pc:spChg>
        <pc:spChg chg="add mod">
          <ac:chgData name="Molly Sheppard" userId="53c98af8-7b3a-49fb-ab8a-e9468e408910" providerId="ADAL" clId="{D11A0C72-6E24-4D04-AD51-D0E58772FAC2}" dt="2023-10-12T11:48:11.919" v="10409" actId="1076"/>
          <ac:spMkLst>
            <pc:docMk/>
            <pc:sldMk cId="670372692" sldId="301"/>
            <ac:spMk id="7" creationId="{564072E7-4B8A-8260-767F-304986140BA1}"/>
          </ac:spMkLst>
        </pc:spChg>
        <pc:spChg chg="add del mod">
          <ac:chgData name="Molly Sheppard" userId="53c98af8-7b3a-49fb-ab8a-e9468e408910" providerId="ADAL" clId="{D11A0C72-6E24-4D04-AD51-D0E58772FAC2}" dt="2024-01-16T08:58:30.213" v="22969" actId="478"/>
          <ac:spMkLst>
            <pc:docMk/>
            <pc:sldMk cId="670372692" sldId="301"/>
            <ac:spMk id="7" creationId="{C0C46763-BAEB-FCDC-25C6-6CA99DF71C8B}"/>
          </ac:spMkLst>
        </pc:spChg>
        <pc:spChg chg="add mod">
          <ac:chgData name="Molly Sheppard" userId="53c98af8-7b3a-49fb-ab8a-e9468e408910" providerId="ADAL" clId="{D11A0C72-6E24-4D04-AD51-D0E58772FAC2}" dt="2024-01-25T12:47:34.770" v="31060" actId="20577"/>
          <ac:spMkLst>
            <pc:docMk/>
            <pc:sldMk cId="670372692" sldId="301"/>
            <ac:spMk id="8" creationId="{F934F054-5651-14D8-97E1-18B6A5DF554B}"/>
          </ac:spMkLst>
        </pc:spChg>
        <pc:spChg chg="mod">
          <ac:chgData name="Molly Sheppard" userId="53c98af8-7b3a-49fb-ab8a-e9468e408910" providerId="ADAL" clId="{D11A0C72-6E24-4D04-AD51-D0E58772FAC2}" dt="2024-01-16T08:57:51.731" v="22956" actId="1076"/>
          <ac:spMkLst>
            <pc:docMk/>
            <pc:sldMk cId="670372692" sldId="301"/>
            <ac:spMk id="10" creationId="{EAC592E6-97B3-03E9-D474-47403047134D}"/>
          </ac:spMkLst>
        </pc:spChg>
        <pc:spChg chg="mod">
          <ac:chgData name="Molly Sheppard" userId="53c98af8-7b3a-49fb-ab8a-e9468e408910" providerId="ADAL" clId="{D11A0C72-6E24-4D04-AD51-D0E58772FAC2}" dt="2024-01-16T08:57:55.059" v="22957" actId="1076"/>
          <ac:spMkLst>
            <pc:docMk/>
            <pc:sldMk cId="670372692" sldId="301"/>
            <ac:spMk id="11" creationId="{8A49B2DC-0D45-0F64-C13E-68EA745BCC18}"/>
          </ac:spMkLst>
        </pc:spChg>
        <pc:spChg chg="add del mod">
          <ac:chgData name="Molly Sheppard" userId="53c98af8-7b3a-49fb-ab8a-e9468e408910" providerId="ADAL" clId="{D11A0C72-6E24-4D04-AD51-D0E58772FAC2}" dt="2024-01-16T09:05:13.875" v="23181" actId="478"/>
          <ac:spMkLst>
            <pc:docMk/>
            <pc:sldMk cId="670372692" sldId="301"/>
            <ac:spMk id="13" creationId="{5B72773F-D003-806C-EFC0-A69D8B66DAD4}"/>
          </ac:spMkLst>
        </pc:spChg>
        <pc:spChg chg="add del mod">
          <ac:chgData name="Molly Sheppard" userId="53c98af8-7b3a-49fb-ab8a-e9468e408910" providerId="ADAL" clId="{D11A0C72-6E24-4D04-AD51-D0E58772FAC2}" dt="2024-01-16T09:50:50.302" v="23553" actId="478"/>
          <ac:spMkLst>
            <pc:docMk/>
            <pc:sldMk cId="670372692" sldId="301"/>
            <ac:spMk id="17" creationId="{BF0DFC5C-12CA-F2D1-2893-88C70BF7ADE5}"/>
          </ac:spMkLst>
        </pc:spChg>
        <pc:spChg chg="add mod">
          <ac:chgData name="Molly Sheppard" userId="53c98af8-7b3a-49fb-ab8a-e9468e408910" providerId="ADAL" clId="{D11A0C72-6E24-4D04-AD51-D0E58772FAC2}" dt="2024-01-25T12:47:38.132" v="31061" actId="1076"/>
          <ac:spMkLst>
            <pc:docMk/>
            <pc:sldMk cId="670372692" sldId="301"/>
            <ac:spMk id="18" creationId="{B3393663-1D2B-6E81-2850-F521FA87A849}"/>
          </ac:spMkLst>
        </pc:spChg>
        <pc:picChg chg="add mod modCrop">
          <ac:chgData name="Molly Sheppard" userId="53c98af8-7b3a-49fb-ab8a-e9468e408910" providerId="ADAL" clId="{D11A0C72-6E24-4D04-AD51-D0E58772FAC2}" dt="2024-01-16T08:58:15.811" v="22965" actId="1076"/>
          <ac:picMkLst>
            <pc:docMk/>
            <pc:sldMk cId="670372692" sldId="301"/>
            <ac:picMk id="5" creationId="{2E063A17-58C0-6F95-1B3C-B318502E3702}"/>
          </ac:picMkLst>
        </pc:picChg>
        <pc:picChg chg="add mod">
          <ac:chgData name="Molly Sheppard" userId="53c98af8-7b3a-49fb-ab8a-e9468e408910" providerId="ADAL" clId="{D11A0C72-6E24-4D04-AD51-D0E58772FAC2}" dt="2024-01-16T08:57:51.731" v="22956" actId="1076"/>
          <ac:picMkLst>
            <pc:docMk/>
            <pc:sldMk cId="670372692" sldId="301"/>
            <ac:picMk id="9" creationId="{C55B276D-DAA9-E43B-8A05-31F75BEBD7C2}"/>
          </ac:picMkLst>
        </pc:picChg>
        <pc:picChg chg="del">
          <ac:chgData name="Molly Sheppard" userId="53c98af8-7b3a-49fb-ab8a-e9468e408910" providerId="ADAL" clId="{D11A0C72-6E24-4D04-AD51-D0E58772FAC2}" dt="2023-10-12T11:35:15.384" v="10337" actId="478"/>
          <ac:picMkLst>
            <pc:docMk/>
            <pc:sldMk cId="670372692" sldId="301"/>
            <ac:picMk id="10" creationId="{A8D4F6F8-1C31-177E-1F8D-31666FC06A1F}"/>
          </ac:picMkLst>
        </pc:picChg>
        <pc:picChg chg="add mod">
          <ac:chgData name="Molly Sheppard" userId="53c98af8-7b3a-49fb-ab8a-e9468e408910" providerId="ADAL" clId="{D11A0C72-6E24-4D04-AD51-D0E58772FAC2}" dt="2024-01-16T08:57:55.059" v="22957" actId="1076"/>
          <ac:picMkLst>
            <pc:docMk/>
            <pc:sldMk cId="670372692" sldId="301"/>
            <ac:picMk id="12" creationId="{BBC0056C-F721-4D2F-DBCD-BDACF6CBF5C4}"/>
          </ac:picMkLst>
        </pc:picChg>
        <pc:picChg chg="del">
          <ac:chgData name="Molly Sheppard" userId="53c98af8-7b3a-49fb-ab8a-e9468e408910" providerId="ADAL" clId="{D11A0C72-6E24-4D04-AD51-D0E58772FAC2}" dt="2023-10-12T11:35:14.874" v="10336" actId="478"/>
          <ac:picMkLst>
            <pc:docMk/>
            <pc:sldMk cId="670372692" sldId="301"/>
            <ac:picMk id="13" creationId="{1ADABE1C-6B9F-E89C-F9F0-4C4F66E42BC8}"/>
          </ac:picMkLst>
        </pc:picChg>
        <pc:picChg chg="add mod">
          <ac:chgData name="Molly Sheppard" userId="53c98af8-7b3a-49fb-ab8a-e9468e408910" providerId="ADAL" clId="{D11A0C72-6E24-4D04-AD51-D0E58772FAC2}" dt="2024-01-16T09:49:46.109" v="23390" actId="1076"/>
          <ac:picMkLst>
            <pc:docMk/>
            <pc:sldMk cId="670372692" sldId="301"/>
            <ac:picMk id="15" creationId="{3DE3681B-0621-02E1-E843-4048F8778746}"/>
          </ac:picMkLst>
        </pc:picChg>
        <pc:picChg chg="add del mod">
          <ac:chgData name="Molly Sheppard" userId="53c98af8-7b3a-49fb-ab8a-e9468e408910" providerId="ADAL" clId="{D11A0C72-6E24-4D04-AD51-D0E58772FAC2}" dt="2024-01-16T09:50:38.461" v="23546" actId="478"/>
          <ac:picMkLst>
            <pc:docMk/>
            <pc:sldMk cId="670372692" sldId="301"/>
            <ac:picMk id="16" creationId="{C7AA5513-DA7C-C6F9-F724-99DDDF0985E5}"/>
          </ac:picMkLst>
        </pc:picChg>
        <pc:picChg chg="add mod">
          <ac:chgData name="Molly Sheppard" userId="53c98af8-7b3a-49fb-ab8a-e9468e408910" providerId="ADAL" clId="{D11A0C72-6E24-4D04-AD51-D0E58772FAC2}" dt="2024-01-25T12:47:41.397" v="31062" actId="1076"/>
          <ac:picMkLst>
            <pc:docMk/>
            <pc:sldMk cId="670372692" sldId="301"/>
            <ac:picMk id="19" creationId="{72C8D5E1-FDFA-E5D7-7348-8B35E077E629}"/>
          </ac:picMkLst>
        </pc:picChg>
      </pc:sldChg>
      <pc:sldChg chg="addSp delSp modSp add mod">
        <pc:chgData name="Molly Sheppard" userId="53c98af8-7b3a-49fb-ab8a-e9468e408910" providerId="ADAL" clId="{D11A0C72-6E24-4D04-AD51-D0E58772FAC2}" dt="2023-10-31T09:13:50.713" v="11585" actId="1076"/>
        <pc:sldMkLst>
          <pc:docMk/>
          <pc:sldMk cId="3014768299" sldId="302"/>
        </pc:sldMkLst>
        <pc:spChg chg="mod">
          <ac:chgData name="Molly Sheppard" userId="53c98af8-7b3a-49fb-ab8a-e9468e408910" providerId="ADAL" clId="{D11A0C72-6E24-4D04-AD51-D0E58772FAC2}" dt="2023-10-31T08:40:23.744" v="11579" actId="20577"/>
          <ac:spMkLst>
            <pc:docMk/>
            <pc:sldMk cId="3014768299" sldId="302"/>
            <ac:spMk id="3" creationId="{5C1DDADE-AF69-0A0F-AB4D-0967A5BAACED}"/>
          </ac:spMkLst>
        </pc:spChg>
        <pc:spChg chg="add mod">
          <ac:chgData name="Molly Sheppard" userId="53c98af8-7b3a-49fb-ab8a-e9468e408910" providerId="ADAL" clId="{D11A0C72-6E24-4D04-AD51-D0E58772FAC2}" dt="2023-10-31T09:13:50.713" v="11585" actId="1076"/>
          <ac:spMkLst>
            <pc:docMk/>
            <pc:sldMk cId="3014768299" sldId="302"/>
            <ac:spMk id="5" creationId="{303F8AE4-38BA-B412-F29E-3E5B66C9991B}"/>
          </ac:spMkLst>
        </pc:spChg>
        <pc:spChg chg="mod">
          <ac:chgData name="Molly Sheppard" userId="53c98af8-7b3a-49fb-ab8a-e9468e408910" providerId="ADAL" clId="{D11A0C72-6E24-4D04-AD51-D0E58772FAC2}" dt="2023-10-31T08:40:35.970" v="11581" actId="790"/>
          <ac:spMkLst>
            <pc:docMk/>
            <pc:sldMk cId="3014768299" sldId="302"/>
            <ac:spMk id="7" creationId="{35258D7A-0736-A851-3EB3-650015DBC670}"/>
          </ac:spMkLst>
        </pc:spChg>
        <pc:spChg chg="del">
          <ac:chgData name="Molly Sheppard" userId="53c98af8-7b3a-49fb-ab8a-e9468e408910" providerId="ADAL" clId="{D11A0C72-6E24-4D04-AD51-D0E58772FAC2}" dt="2023-10-19T12:58:32.723" v="10977" actId="478"/>
          <ac:spMkLst>
            <pc:docMk/>
            <pc:sldMk cId="3014768299" sldId="302"/>
            <ac:spMk id="10" creationId="{EAC592E6-97B3-03E9-D474-47403047134D}"/>
          </ac:spMkLst>
        </pc:spChg>
        <pc:spChg chg="del">
          <ac:chgData name="Molly Sheppard" userId="53c98af8-7b3a-49fb-ab8a-e9468e408910" providerId="ADAL" clId="{D11A0C72-6E24-4D04-AD51-D0E58772FAC2}" dt="2023-10-19T12:58:34.071" v="10978" actId="478"/>
          <ac:spMkLst>
            <pc:docMk/>
            <pc:sldMk cId="3014768299" sldId="302"/>
            <ac:spMk id="11" creationId="{8A49B2DC-0D45-0F64-C13E-68EA745BCC18}"/>
          </ac:spMkLst>
        </pc:spChg>
        <pc:picChg chg="del">
          <ac:chgData name="Molly Sheppard" userId="53c98af8-7b3a-49fb-ab8a-e9468e408910" providerId="ADAL" clId="{D11A0C72-6E24-4D04-AD51-D0E58772FAC2}" dt="2023-10-19T12:59:24.492" v="10983" actId="478"/>
          <ac:picMkLst>
            <pc:docMk/>
            <pc:sldMk cId="3014768299" sldId="302"/>
            <ac:picMk id="5" creationId="{2E063A17-58C0-6F95-1B3C-B318502E3702}"/>
          </ac:picMkLst>
        </pc:picChg>
        <pc:picChg chg="add mod">
          <ac:chgData name="Molly Sheppard" userId="53c98af8-7b3a-49fb-ab8a-e9468e408910" providerId="ADAL" clId="{D11A0C72-6E24-4D04-AD51-D0E58772FAC2}" dt="2023-10-19T12:59:25.841" v="10984" actId="1076"/>
          <ac:picMkLst>
            <pc:docMk/>
            <pc:sldMk cId="3014768299" sldId="302"/>
            <ac:picMk id="8" creationId="{6FDEE042-F57A-F9B0-67D2-253FBDD193E9}"/>
          </ac:picMkLst>
        </pc:picChg>
        <pc:picChg chg="del">
          <ac:chgData name="Molly Sheppard" userId="53c98af8-7b3a-49fb-ab8a-e9468e408910" providerId="ADAL" clId="{D11A0C72-6E24-4D04-AD51-D0E58772FAC2}" dt="2023-10-19T12:58:31.156" v="10976" actId="478"/>
          <ac:picMkLst>
            <pc:docMk/>
            <pc:sldMk cId="3014768299" sldId="302"/>
            <ac:picMk id="9" creationId="{C55B276D-DAA9-E43B-8A05-31F75BEBD7C2}"/>
          </ac:picMkLst>
        </pc:picChg>
        <pc:picChg chg="mod">
          <ac:chgData name="Molly Sheppard" userId="53c98af8-7b3a-49fb-ab8a-e9468e408910" providerId="ADAL" clId="{D11A0C72-6E24-4D04-AD51-D0E58772FAC2}" dt="2023-10-31T08:41:25.408" v="11582" actId="1076"/>
          <ac:picMkLst>
            <pc:docMk/>
            <pc:sldMk cId="3014768299" sldId="302"/>
            <ac:picMk id="11" creationId="{A031149B-8697-753C-7114-59CBF070F40A}"/>
          </ac:picMkLst>
        </pc:picChg>
        <pc:picChg chg="del">
          <ac:chgData name="Molly Sheppard" userId="53c98af8-7b3a-49fb-ab8a-e9468e408910" providerId="ADAL" clId="{D11A0C72-6E24-4D04-AD51-D0E58772FAC2}" dt="2023-10-19T12:58:34.621" v="10979" actId="478"/>
          <ac:picMkLst>
            <pc:docMk/>
            <pc:sldMk cId="3014768299" sldId="302"/>
            <ac:picMk id="12" creationId="{BBC0056C-F721-4D2F-DBCD-BDACF6CBF5C4}"/>
          </ac:picMkLst>
        </pc:picChg>
      </pc:sldChg>
      <pc:sldChg chg="addSp modSp mod">
        <pc:chgData name="Molly Sheppard" userId="53c98af8-7b3a-49fb-ab8a-e9468e408910" providerId="ADAL" clId="{D11A0C72-6E24-4D04-AD51-D0E58772FAC2}" dt="2024-01-02T08:38:16.001" v="19021"/>
        <pc:sldMkLst>
          <pc:docMk/>
          <pc:sldMk cId="1118330555" sldId="304"/>
        </pc:sldMkLst>
        <pc:graphicFrameChg chg="mod">
          <ac:chgData name="Molly Sheppard" userId="53c98af8-7b3a-49fb-ab8a-e9468e408910" providerId="ADAL" clId="{D11A0C72-6E24-4D04-AD51-D0E58772FAC2}" dt="2023-11-23T12:40:24.090" v="12525" actId="1037"/>
          <ac:graphicFrameMkLst>
            <pc:docMk/>
            <pc:sldMk cId="1118330555" sldId="304"/>
            <ac:graphicFrameMk id="3" creationId="{121925AE-E1CA-6572-2E84-30A0A2447787}"/>
          </ac:graphicFrameMkLst>
        </pc:graphicFrameChg>
        <pc:picChg chg="add mod">
          <ac:chgData name="Molly Sheppard" userId="53c98af8-7b3a-49fb-ab8a-e9468e408910" providerId="ADAL" clId="{D11A0C72-6E24-4D04-AD51-D0E58772FAC2}" dt="2023-11-23T12:40:34.392" v="12527" actId="1076"/>
          <ac:picMkLst>
            <pc:docMk/>
            <pc:sldMk cId="1118330555" sldId="304"/>
            <ac:picMk id="5" creationId="{A7677CDE-5699-6786-B359-444A96732DC7}"/>
          </ac:picMkLst>
        </pc:picChg>
        <pc:picChg chg="add mod">
          <ac:chgData name="Molly Sheppard" userId="53c98af8-7b3a-49fb-ab8a-e9468e408910" providerId="ADAL" clId="{D11A0C72-6E24-4D04-AD51-D0E58772FAC2}" dt="2024-01-02T08:38:16.001" v="19021"/>
          <ac:picMkLst>
            <pc:docMk/>
            <pc:sldMk cId="1118330555" sldId="304"/>
            <ac:picMk id="8" creationId="{22D5764C-926B-C27A-7DDC-FB5D0CB1843B}"/>
          </ac:picMkLst>
        </pc:picChg>
      </pc:sldChg>
      <pc:sldChg chg="modSp mod">
        <pc:chgData name="Molly Sheppard" userId="53c98af8-7b3a-49fb-ab8a-e9468e408910" providerId="ADAL" clId="{D11A0C72-6E24-4D04-AD51-D0E58772FAC2}" dt="2023-11-14T09:58:17.100" v="12467" actId="20577"/>
        <pc:sldMkLst>
          <pc:docMk/>
          <pc:sldMk cId="1138375246" sldId="305"/>
        </pc:sldMkLst>
        <pc:spChg chg="mod">
          <ac:chgData name="Molly Sheppard" userId="53c98af8-7b3a-49fb-ab8a-e9468e408910" providerId="ADAL" clId="{D11A0C72-6E24-4D04-AD51-D0E58772FAC2}" dt="2023-11-14T09:58:17.100" v="12467" actId="20577"/>
          <ac:spMkLst>
            <pc:docMk/>
            <pc:sldMk cId="1138375246" sldId="305"/>
            <ac:spMk id="9" creationId="{36D5AFF3-1C6C-103C-910E-6376CB212A19}"/>
          </ac:spMkLst>
        </pc:spChg>
      </pc:sldChg>
      <pc:sldChg chg="addSp delSp modSp add mod">
        <pc:chgData name="Molly Sheppard" userId="53c98af8-7b3a-49fb-ab8a-e9468e408910" providerId="ADAL" clId="{D11A0C72-6E24-4D04-AD51-D0E58772FAC2}" dt="2024-01-02T08:43:59.672" v="19025" actId="20577"/>
        <pc:sldMkLst>
          <pc:docMk/>
          <pc:sldMk cId="2514444145" sldId="306"/>
        </pc:sldMkLst>
        <pc:spChg chg="mod">
          <ac:chgData name="Molly Sheppard" userId="53c98af8-7b3a-49fb-ab8a-e9468e408910" providerId="ADAL" clId="{D11A0C72-6E24-4D04-AD51-D0E58772FAC2}" dt="2024-01-02T08:43:59.672" v="19025" actId="20577"/>
          <ac:spMkLst>
            <pc:docMk/>
            <pc:sldMk cId="2514444145" sldId="306"/>
            <ac:spMk id="2" creationId="{183DEEE4-BC70-2615-0BEF-EE48504F5AAD}"/>
          </ac:spMkLst>
        </pc:spChg>
        <pc:graphicFrameChg chg="del">
          <ac:chgData name="Molly Sheppard" userId="53c98af8-7b3a-49fb-ab8a-e9468e408910" providerId="ADAL" clId="{D11A0C72-6E24-4D04-AD51-D0E58772FAC2}" dt="2023-12-07T12:42:43.287" v="16764" actId="478"/>
          <ac:graphicFrameMkLst>
            <pc:docMk/>
            <pc:sldMk cId="2514444145" sldId="306"/>
            <ac:graphicFrameMk id="3" creationId="{1B30D087-1967-A90F-4EB8-AFD0FB5498FD}"/>
          </ac:graphicFrameMkLst>
        </pc:graphicFrameChg>
        <pc:graphicFrameChg chg="add mod modGraphic">
          <ac:chgData name="Molly Sheppard" userId="53c98af8-7b3a-49fb-ab8a-e9468e408910" providerId="ADAL" clId="{D11A0C72-6E24-4D04-AD51-D0E58772FAC2}" dt="2023-12-07T12:42:48.742" v="16765" actId="1076"/>
          <ac:graphicFrameMkLst>
            <pc:docMk/>
            <pc:sldMk cId="2514444145" sldId="306"/>
            <ac:graphicFrameMk id="5" creationId="{E824AFF3-584E-C8E9-DE42-184C3B1C9405}"/>
          </ac:graphicFrameMkLst>
        </pc:graphicFrameChg>
        <pc:graphicFrameChg chg="del modGraphic">
          <ac:chgData name="Molly Sheppard" userId="53c98af8-7b3a-49fb-ab8a-e9468e408910" providerId="ADAL" clId="{D11A0C72-6E24-4D04-AD51-D0E58772FAC2}" dt="2023-11-14T09:41:23.833" v="11756" actId="478"/>
          <ac:graphicFrameMkLst>
            <pc:docMk/>
            <pc:sldMk cId="2514444145" sldId="306"/>
            <ac:graphicFrameMk id="9" creationId="{2EA69C90-7F73-5377-72E0-4D70D89A05B3}"/>
          </ac:graphicFrameMkLst>
        </pc:graphicFrameChg>
        <pc:picChg chg="mod">
          <ac:chgData name="Molly Sheppard" userId="53c98af8-7b3a-49fb-ab8a-e9468e408910" providerId="ADAL" clId="{D11A0C72-6E24-4D04-AD51-D0E58772FAC2}" dt="2024-01-02T08:40:22.371" v="19022"/>
          <ac:picMkLst>
            <pc:docMk/>
            <pc:sldMk cId="2514444145" sldId="306"/>
            <ac:picMk id="9" creationId="{26A55592-B76D-3F41-E715-027D1FD6EAAD}"/>
          </ac:picMkLst>
        </pc:picChg>
      </pc:sldChg>
      <pc:sldChg chg="addSp delSp modSp add mod ord">
        <pc:chgData name="Molly Sheppard" userId="53c98af8-7b3a-49fb-ab8a-e9468e408910" providerId="ADAL" clId="{D11A0C72-6E24-4D04-AD51-D0E58772FAC2}" dt="2024-01-23T09:33:30.361" v="29418" actId="1076"/>
        <pc:sldMkLst>
          <pc:docMk/>
          <pc:sldMk cId="2069972281" sldId="307"/>
        </pc:sldMkLst>
        <pc:spChg chg="mod">
          <ac:chgData name="Molly Sheppard" userId="53c98af8-7b3a-49fb-ab8a-e9468e408910" providerId="ADAL" clId="{D11A0C72-6E24-4D04-AD51-D0E58772FAC2}" dt="2023-11-14T09:41:41.049" v="11761" actId="20577"/>
          <ac:spMkLst>
            <pc:docMk/>
            <pc:sldMk cId="2069972281" sldId="307"/>
            <ac:spMk id="2" creationId="{183DEEE4-BC70-2615-0BEF-EE48504F5AAD}"/>
          </ac:spMkLst>
        </pc:spChg>
        <pc:spChg chg="mod">
          <ac:chgData name="Molly Sheppard" userId="53c98af8-7b3a-49fb-ab8a-e9468e408910" providerId="ADAL" clId="{D11A0C72-6E24-4D04-AD51-D0E58772FAC2}" dt="2023-12-07T12:35:32.923" v="16272" actId="20577"/>
          <ac:spMkLst>
            <pc:docMk/>
            <pc:sldMk cId="2069972281" sldId="307"/>
            <ac:spMk id="7" creationId="{03A5ECFC-9782-9A6C-2690-8448B8F3F83A}"/>
          </ac:spMkLst>
        </pc:spChg>
        <pc:spChg chg="mod">
          <ac:chgData name="Molly Sheppard" userId="53c98af8-7b3a-49fb-ab8a-e9468e408910" providerId="ADAL" clId="{D11A0C72-6E24-4D04-AD51-D0E58772FAC2}" dt="2023-12-07T12:37:25.748" v="16297" actId="1076"/>
          <ac:spMkLst>
            <pc:docMk/>
            <pc:sldMk cId="2069972281" sldId="307"/>
            <ac:spMk id="9" creationId="{D7F8CD77-4BCC-515B-0DFB-734EDB26410C}"/>
          </ac:spMkLst>
        </pc:spChg>
        <pc:spChg chg="del">
          <ac:chgData name="Molly Sheppard" userId="53c98af8-7b3a-49fb-ab8a-e9468e408910" providerId="ADAL" clId="{D11A0C72-6E24-4D04-AD51-D0E58772FAC2}" dt="2023-11-14T09:42:14.795" v="11767" actId="478"/>
          <ac:spMkLst>
            <pc:docMk/>
            <pc:sldMk cId="2069972281" sldId="307"/>
            <ac:spMk id="13" creationId="{91DED740-8A58-6A68-551B-1BF3A3998AD4}"/>
          </ac:spMkLst>
        </pc:spChg>
        <pc:spChg chg="add mod ord">
          <ac:chgData name="Molly Sheppard" userId="53c98af8-7b3a-49fb-ab8a-e9468e408910" providerId="ADAL" clId="{D11A0C72-6E24-4D04-AD51-D0E58772FAC2}" dt="2023-12-07T12:32:50.147" v="16206" actId="164"/>
          <ac:spMkLst>
            <pc:docMk/>
            <pc:sldMk cId="2069972281" sldId="307"/>
            <ac:spMk id="18" creationId="{0CB9E088-D85C-D75C-220B-D1A56371329E}"/>
          </ac:spMkLst>
        </pc:spChg>
        <pc:spChg chg="add mod">
          <ac:chgData name="Molly Sheppard" userId="53c98af8-7b3a-49fb-ab8a-e9468e408910" providerId="ADAL" clId="{D11A0C72-6E24-4D04-AD51-D0E58772FAC2}" dt="2023-12-07T12:37:25.748" v="16297" actId="1076"/>
          <ac:spMkLst>
            <pc:docMk/>
            <pc:sldMk cId="2069972281" sldId="307"/>
            <ac:spMk id="19" creationId="{BC71884B-A903-FEDD-2FE0-383F72DF980A}"/>
          </ac:spMkLst>
        </pc:spChg>
        <pc:spChg chg="add mod ord">
          <ac:chgData name="Molly Sheppard" userId="53c98af8-7b3a-49fb-ab8a-e9468e408910" providerId="ADAL" clId="{D11A0C72-6E24-4D04-AD51-D0E58772FAC2}" dt="2023-12-07T12:33:22.141" v="16216" actId="164"/>
          <ac:spMkLst>
            <pc:docMk/>
            <pc:sldMk cId="2069972281" sldId="307"/>
            <ac:spMk id="20" creationId="{8969AD16-8776-B95E-CCC0-50FA6F17A825}"/>
          </ac:spMkLst>
        </pc:spChg>
        <pc:spChg chg="add mod">
          <ac:chgData name="Molly Sheppard" userId="53c98af8-7b3a-49fb-ab8a-e9468e408910" providerId="ADAL" clId="{D11A0C72-6E24-4D04-AD51-D0E58772FAC2}" dt="2023-12-07T12:37:25.748" v="16297" actId="1076"/>
          <ac:spMkLst>
            <pc:docMk/>
            <pc:sldMk cId="2069972281" sldId="307"/>
            <ac:spMk id="21" creationId="{9D9F552E-6E53-DD2D-D8AC-2B1156CCD4DF}"/>
          </ac:spMkLst>
        </pc:spChg>
        <pc:spChg chg="add mod">
          <ac:chgData name="Molly Sheppard" userId="53c98af8-7b3a-49fb-ab8a-e9468e408910" providerId="ADAL" clId="{D11A0C72-6E24-4D04-AD51-D0E58772FAC2}" dt="2023-12-07T12:34:10.214" v="16227" actId="164"/>
          <ac:spMkLst>
            <pc:docMk/>
            <pc:sldMk cId="2069972281" sldId="307"/>
            <ac:spMk id="22" creationId="{1937AED8-E1CF-2AED-760C-4E1C8B5C0861}"/>
          </ac:spMkLst>
        </pc:spChg>
        <pc:spChg chg="add mod">
          <ac:chgData name="Molly Sheppard" userId="53c98af8-7b3a-49fb-ab8a-e9468e408910" providerId="ADAL" clId="{D11A0C72-6E24-4D04-AD51-D0E58772FAC2}" dt="2023-12-07T12:34:10.214" v="16227" actId="164"/>
          <ac:spMkLst>
            <pc:docMk/>
            <pc:sldMk cId="2069972281" sldId="307"/>
            <ac:spMk id="23" creationId="{6B940266-A648-183B-7843-91A31EFFC05F}"/>
          </ac:spMkLst>
        </pc:spChg>
        <pc:spChg chg="add mod">
          <ac:chgData name="Molly Sheppard" userId="53c98af8-7b3a-49fb-ab8a-e9468e408910" providerId="ADAL" clId="{D11A0C72-6E24-4D04-AD51-D0E58772FAC2}" dt="2024-01-18T12:51:14.961" v="24943" actId="113"/>
          <ac:spMkLst>
            <pc:docMk/>
            <pc:sldMk cId="2069972281" sldId="307"/>
            <ac:spMk id="26" creationId="{7FDFBBF3-EB21-8B74-06FD-8E44E739E71A}"/>
          </ac:spMkLst>
        </pc:spChg>
        <pc:spChg chg="add del mod">
          <ac:chgData name="Molly Sheppard" userId="53c98af8-7b3a-49fb-ab8a-e9468e408910" providerId="ADAL" clId="{D11A0C72-6E24-4D04-AD51-D0E58772FAC2}" dt="2023-11-23T13:20:39.937" v="13500" actId="478"/>
          <ac:spMkLst>
            <pc:docMk/>
            <pc:sldMk cId="2069972281" sldId="307"/>
            <ac:spMk id="27" creationId="{2C2A6764-6DC1-41B4-9D91-B95A092F195E}"/>
          </ac:spMkLst>
        </pc:spChg>
        <pc:spChg chg="add mod">
          <ac:chgData name="Molly Sheppard" userId="53c98af8-7b3a-49fb-ab8a-e9468e408910" providerId="ADAL" clId="{D11A0C72-6E24-4D04-AD51-D0E58772FAC2}" dt="2023-12-07T12:36:49.213" v="16295" actId="20577"/>
          <ac:spMkLst>
            <pc:docMk/>
            <pc:sldMk cId="2069972281" sldId="307"/>
            <ac:spMk id="28" creationId="{5BD054AD-1607-7052-97DD-DABE8115AE0B}"/>
          </ac:spMkLst>
        </pc:spChg>
        <pc:grpChg chg="add mod">
          <ac:chgData name="Molly Sheppard" userId="53c98af8-7b3a-49fb-ab8a-e9468e408910" providerId="ADAL" clId="{D11A0C72-6E24-4D04-AD51-D0E58772FAC2}" dt="2023-12-07T12:37:25.748" v="16297" actId="1076"/>
          <ac:grpSpMkLst>
            <pc:docMk/>
            <pc:sldMk cId="2069972281" sldId="307"/>
            <ac:grpSpMk id="3" creationId="{262756AC-3722-FA8C-9BB1-50259BBD4D3F}"/>
          </ac:grpSpMkLst>
        </pc:grpChg>
        <pc:grpChg chg="add mod">
          <ac:chgData name="Molly Sheppard" userId="53c98af8-7b3a-49fb-ab8a-e9468e408910" providerId="ADAL" clId="{D11A0C72-6E24-4D04-AD51-D0E58772FAC2}" dt="2023-12-07T12:37:25.748" v="16297" actId="1076"/>
          <ac:grpSpMkLst>
            <pc:docMk/>
            <pc:sldMk cId="2069972281" sldId="307"/>
            <ac:grpSpMk id="8" creationId="{3AFBA770-FA3D-92B4-E319-E99DAD3687A3}"/>
          </ac:grpSpMkLst>
        </pc:grpChg>
        <pc:grpChg chg="add mod">
          <ac:chgData name="Molly Sheppard" userId="53c98af8-7b3a-49fb-ab8a-e9468e408910" providerId="ADAL" clId="{D11A0C72-6E24-4D04-AD51-D0E58772FAC2}" dt="2023-12-07T12:37:25.748" v="16297" actId="1076"/>
          <ac:grpSpMkLst>
            <pc:docMk/>
            <pc:sldMk cId="2069972281" sldId="307"/>
            <ac:grpSpMk id="10" creationId="{395BEDB5-865D-21AE-BE7B-09617A4D3442}"/>
          </ac:grpSpMkLst>
        </pc:grpChg>
        <pc:picChg chg="del">
          <ac:chgData name="Molly Sheppard" userId="53c98af8-7b3a-49fb-ab8a-e9468e408910" providerId="ADAL" clId="{D11A0C72-6E24-4D04-AD51-D0E58772FAC2}" dt="2023-11-14T09:41:43.119" v="11762" actId="478"/>
          <ac:picMkLst>
            <pc:docMk/>
            <pc:sldMk cId="2069972281" sldId="307"/>
            <ac:picMk id="5" creationId="{6BB9619A-9E4D-DC76-96DE-6A722CBD5EF1}"/>
          </ac:picMkLst>
        </pc:picChg>
        <pc:picChg chg="add mod modCrop">
          <ac:chgData name="Molly Sheppard" userId="53c98af8-7b3a-49fb-ab8a-e9468e408910" providerId="ADAL" clId="{D11A0C72-6E24-4D04-AD51-D0E58772FAC2}" dt="2023-12-07T12:36:51.165" v="16296" actId="1076"/>
          <ac:picMkLst>
            <pc:docMk/>
            <pc:sldMk cId="2069972281" sldId="307"/>
            <ac:picMk id="5" creationId="{CCA1C8DE-AC95-31FE-0BD9-BEAFBA9BF023}"/>
          </ac:picMkLst>
        </pc:picChg>
        <pc:picChg chg="del">
          <ac:chgData name="Molly Sheppard" userId="53c98af8-7b3a-49fb-ab8a-e9468e408910" providerId="ADAL" clId="{D11A0C72-6E24-4D04-AD51-D0E58772FAC2}" dt="2023-11-14T09:42:12.550" v="11765" actId="478"/>
          <ac:picMkLst>
            <pc:docMk/>
            <pc:sldMk cId="2069972281" sldId="307"/>
            <ac:picMk id="8" creationId="{113D76FB-04FA-3432-A76B-838CD343C5FB}"/>
          </ac:picMkLst>
        </pc:picChg>
        <pc:picChg chg="add del mod">
          <ac:chgData name="Molly Sheppard" userId="53c98af8-7b3a-49fb-ab8a-e9468e408910" providerId="ADAL" clId="{D11A0C72-6E24-4D04-AD51-D0E58772FAC2}" dt="2023-11-23T13:01:02.579" v="12551" actId="478"/>
          <ac:picMkLst>
            <pc:docMk/>
            <pc:sldMk cId="2069972281" sldId="307"/>
            <ac:picMk id="10" creationId="{BCC13111-B29F-CFDB-FB93-0DDEE3252A11}"/>
          </ac:picMkLst>
        </pc:picChg>
        <pc:picChg chg="add del mod modCrop">
          <ac:chgData name="Molly Sheppard" userId="53c98af8-7b3a-49fb-ab8a-e9468e408910" providerId="ADAL" clId="{D11A0C72-6E24-4D04-AD51-D0E58772FAC2}" dt="2023-12-07T12:35:46.589" v="16275" actId="478"/>
          <ac:picMkLst>
            <pc:docMk/>
            <pc:sldMk cId="2069972281" sldId="307"/>
            <ac:picMk id="11" creationId="{5FCEE7B4-34F9-39FF-46FF-75428126F99C}"/>
          </ac:picMkLst>
        </pc:picChg>
        <pc:picChg chg="del">
          <ac:chgData name="Molly Sheppard" userId="53c98af8-7b3a-49fb-ab8a-e9468e408910" providerId="ADAL" clId="{D11A0C72-6E24-4D04-AD51-D0E58772FAC2}" dt="2023-11-14T09:42:15.179" v="11768" actId="478"/>
          <ac:picMkLst>
            <pc:docMk/>
            <pc:sldMk cId="2069972281" sldId="307"/>
            <ac:picMk id="12" creationId="{89A25E1C-C4C2-DDC8-C78E-8F64963B9F76}"/>
          </ac:picMkLst>
        </pc:picChg>
        <pc:picChg chg="add del mod">
          <ac:chgData name="Molly Sheppard" userId="53c98af8-7b3a-49fb-ab8a-e9468e408910" providerId="ADAL" clId="{D11A0C72-6E24-4D04-AD51-D0E58772FAC2}" dt="2023-11-23T13:01:02.845" v="12552" actId="478"/>
          <ac:picMkLst>
            <pc:docMk/>
            <pc:sldMk cId="2069972281" sldId="307"/>
            <ac:picMk id="12" creationId="{BF634BFE-FA28-07AE-6A9E-841006642E2D}"/>
          </ac:picMkLst>
        </pc:picChg>
        <pc:picChg chg="add del">
          <ac:chgData name="Molly Sheppard" userId="53c98af8-7b3a-49fb-ab8a-e9468e408910" providerId="ADAL" clId="{D11A0C72-6E24-4D04-AD51-D0E58772FAC2}" dt="2023-12-07T12:35:50.084" v="16277" actId="478"/>
          <ac:picMkLst>
            <pc:docMk/>
            <pc:sldMk cId="2069972281" sldId="307"/>
            <ac:picMk id="13" creationId="{24382425-1F82-7096-84C4-1ABB0254C52E}"/>
          </ac:picMkLst>
        </pc:picChg>
        <pc:picChg chg="add del mod">
          <ac:chgData name="Molly Sheppard" userId="53c98af8-7b3a-49fb-ab8a-e9468e408910" providerId="ADAL" clId="{D11A0C72-6E24-4D04-AD51-D0E58772FAC2}" dt="2023-11-23T13:01:03.381" v="12553" actId="478"/>
          <ac:picMkLst>
            <pc:docMk/>
            <pc:sldMk cId="2069972281" sldId="307"/>
            <ac:picMk id="13" creationId="{8E8BA0FD-C963-9884-3DE9-4F8BC2CBF6BD}"/>
          </ac:picMkLst>
        </pc:picChg>
        <pc:picChg chg="add mod">
          <ac:chgData name="Molly Sheppard" userId="53c98af8-7b3a-49fb-ab8a-e9468e408910" providerId="ADAL" clId="{D11A0C72-6E24-4D04-AD51-D0E58772FAC2}" dt="2023-12-07T12:32:50.147" v="16206" actId="164"/>
          <ac:picMkLst>
            <pc:docMk/>
            <pc:sldMk cId="2069972281" sldId="307"/>
            <ac:picMk id="15" creationId="{529189A2-F869-F0C5-148B-A83243A2BF6F}"/>
          </ac:picMkLst>
        </pc:picChg>
        <pc:picChg chg="add mod modCrop">
          <ac:chgData name="Molly Sheppard" userId="53c98af8-7b3a-49fb-ab8a-e9468e408910" providerId="ADAL" clId="{D11A0C72-6E24-4D04-AD51-D0E58772FAC2}" dt="2023-12-07T12:33:22.141" v="16216" actId="164"/>
          <ac:picMkLst>
            <pc:docMk/>
            <pc:sldMk cId="2069972281" sldId="307"/>
            <ac:picMk id="16" creationId="{B0D9888A-E766-23B1-4197-C7DEE51A3AD8}"/>
          </ac:picMkLst>
        </pc:picChg>
        <pc:picChg chg="add mod modCrop">
          <ac:chgData name="Molly Sheppard" userId="53c98af8-7b3a-49fb-ab8a-e9468e408910" providerId="ADAL" clId="{D11A0C72-6E24-4D04-AD51-D0E58772FAC2}" dt="2024-01-23T09:33:30.361" v="29418" actId="1076"/>
          <ac:picMkLst>
            <pc:docMk/>
            <pc:sldMk cId="2069972281" sldId="307"/>
            <ac:picMk id="17" creationId="{35AE0D77-B82D-FCB6-5131-BC5B6881EAC7}"/>
          </ac:picMkLst>
        </pc:picChg>
        <pc:picChg chg="add del mod">
          <ac:chgData name="Molly Sheppard" userId="53c98af8-7b3a-49fb-ab8a-e9468e408910" providerId="ADAL" clId="{D11A0C72-6E24-4D04-AD51-D0E58772FAC2}" dt="2023-11-23T13:11:42.045" v="12882" actId="478"/>
          <ac:picMkLst>
            <pc:docMk/>
            <pc:sldMk cId="2069972281" sldId="307"/>
            <ac:picMk id="17" creationId="{8FB863C6-6EEC-A89F-4FAA-3B870F907D13}"/>
          </ac:picMkLst>
        </pc:picChg>
        <pc:picChg chg="add del mod">
          <ac:chgData name="Molly Sheppard" userId="53c98af8-7b3a-49fb-ab8a-e9468e408910" providerId="ADAL" clId="{D11A0C72-6E24-4D04-AD51-D0E58772FAC2}" dt="2023-11-23T13:12:00.005" v="12920" actId="478"/>
          <ac:picMkLst>
            <pc:docMk/>
            <pc:sldMk cId="2069972281" sldId="307"/>
            <ac:picMk id="24" creationId="{CA03CF80-9D16-435E-3B30-4FDF78C91C9E}"/>
          </ac:picMkLst>
        </pc:picChg>
        <pc:picChg chg="add del mod">
          <ac:chgData name="Molly Sheppard" userId="53c98af8-7b3a-49fb-ab8a-e9468e408910" providerId="ADAL" clId="{D11A0C72-6E24-4D04-AD51-D0E58772FAC2}" dt="2023-12-07T12:34:10.214" v="16227" actId="164"/>
          <ac:picMkLst>
            <pc:docMk/>
            <pc:sldMk cId="2069972281" sldId="307"/>
            <ac:picMk id="25" creationId="{1C84E32A-4662-D7FA-A627-FE26D0C86201}"/>
          </ac:picMkLst>
        </pc:picChg>
        <pc:cxnChg chg="del">
          <ac:chgData name="Molly Sheppard" userId="53c98af8-7b3a-49fb-ab8a-e9468e408910" providerId="ADAL" clId="{D11A0C72-6E24-4D04-AD51-D0E58772FAC2}" dt="2023-11-14T09:42:13.606" v="11766" actId="478"/>
          <ac:cxnSpMkLst>
            <pc:docMk/>
            <pc:sldMk cId="2069972281" sldId="307"/>
            <ac:cxnSpMk id="10" creationId="{4A8F06AC-7341-F0AB-F872-4E45827CED22}"/>
          </ac:cxnSpMkLst>
        </pc:cxnChg>
      </pc:sldChg>
      <pc:sldChg chg="addSp delSp modSp add del mod ord">
        <pc:chgData name="Molly Sheppard" userId="53c98af8-7b3a-49fb-ab8a-e9468e408910" providerId="ADAL" clId="{D11A0C72-6E24-4D04-AD51-D0E58772FAC2}" dt="2023-12-07T12:37:46.664" v="16299" actId="47"/>
        <pc:sldMkLst>
          <pc:docMk/>
          <pc:sldMk cId="3620182963" sldId="308"/>
        </pc:sldMkLst>
        <pc:spChg chg="mod">
          <ac:chgData name="Molly Sheppard" userId="53c98af8-7b3a-49fb-ab8a-e9468e408910" providerId="ADAL" clId="{D11A0C72-6E24-4D04-AD51-D0E58772FAC2}" dt="2023-11-23T12:35:53.864" v="12494" actId="20577"/>
          <ac:spMkLst>
            <pc:docMk/>
            <pc:sldMk cId="3620182963" sldId="308"/>
            <ac:spMk id="2" creationId="{183DEEE4-BC70-2615-0BEF-EE48504F5AAD}"/>
          </ac:spMkLst>
        </pc:spChg>
        <pc:spChg chg="mod">
          <ac:chgData name="Molly Sheppard" userId="53c98af8-7b3a-49fb-ab8a-e9468e408910" providerId="ADAL" clId="{D11A0C72-6E24-4D04-AD51-D0E58772FAC2}" dt="2023-12-05T08:48:41.274" v="14175" actId="20577"/>
          <ac:spMkLst>
            <pc:docMk/>
            <pc:sldMk cId="3620182963" sldId="308"/>
            <ac:spMk id="7" creationId="{03A5ECFC-9782-9A6C-2690-8448B8F3F83A}"/>
          </ac:spMkLst>
        </pc:spChg>
        <pc:picChg chg="add mod">
          <ac:chgData name="Molly Sheppard" userId="53c98af8-7b3a-49fb-ab8a-e9468e408910" providerId="ADAL" clId="{D11A0C72-6E24-4D04-AD51-D0E58772FAC2}" dt="2023-11-23T12:36:32.140" v="12497" actId="1076"/>
          <ac:picMkLst>
            <pc:docMk/>
            <pc:sldMk cId="3620182963" sldId="308"/>
            <ac:picMk id="5" creationId="{B437CDD4-1602-113F-DCBD-A54E24F41574}"/>
          </ac:picMkLst>
        </pc:picChg>
        <pc:picChg chg="del">
          <ac:chgData name="Molly Sheppard" userId="53c98af8-7b3a-49fb-ab8a-e9468e408910" providerId="ADAL" clId="{D11A0C72-6E24-4D04-AD51-D0E58772FAC2}" dt="2023-11-23T12:35:57.407" v="12495" actId="478"/>
          <ac:picMkLst>
            <pc:docMk/>
            <pc:sldMk cId="3620182963" sldId="308"/>
            <ac:picMk id="11" creationId="{5FCEE7B4-34F9-39FF-46FF-75428126F99C}"/>
          </ac:picMkLst>
        </pc:picChg>
      </pc:sldChg>
      <pc:sldChg chg="addSp delSp modSp mod">
        <pc:chgData name="Molly Sheppard" userId="53c98af8-7b3a-49fb-ab8a-e9468e408910" providerId="ADAL" clId="{D11A0C72-6E24-4D04-AD51-D0E58772FAC2}" dt="2023-12-07T13:26:34.328" v="17762" actId="20577"/>
        <pc:sldMkLst>
          <pc:docMk/>
          <pc:sldMk cId="3459537133" sldId="309"/>
        </pc:sldMkLst>
        <pc:spChg chg="mod">
          <ac:chgData name="Molly Sheppard" userId="53c98af8-7b3a-49fb-ab8a-e9468e408910" providerId="ADAL" clId="{D11A0C72-6E24-4D04-AD51-D0E58772FAC2}" dt="2023-12-07T13:26:34.328" v="17762" actId="20577"/>
          <ac:spMkLst>
            <pc:docMk/>
            <pc:sldMk cId="3459537133" sldId="309"/>
            <ac:spMk id="9" creationId="{36D5AFF3-1C6C-103C-910E-6376CB212A19}"/>
          </ac:spMkLst>
        </pc:spChg>
        <pc:spChg chg="add del mod">
          <ac:chgData name="Molly Sheppard" userId="53c98af8-7b3a-49fb-ab8a-e9468e408910" providerId="ADAL" clId="{D11A0C72-6E24-4D04-AD51-D0E58772FAC2}" dt="2023-12-05T09:11:14.744" v="14951" actId="6549"/>
          <ac:spMkLst>
            <pc:docMk/>
            <pc:sldMk cId="3459537133" sldId="309"/>
            <ac:spMk id="12" creationId="{F3B3A1AC-2DA1-59FA-2D81-69759EA5F00D}"/>
          </ac:spMkLst>
        </pc:spChg>
        <pc:spChg chg="add del">
          <ac:chgData name="Molly Sheppard" userId="53c98af8-7b3a-49fb-ab8a-e9468e408910" providerId="ADAL" clId="{D11A0C72-6E24-4D04-AD51-D0E58772FAC2}" dt="2023-12-05T09:11:14.305" v="14950" actId="478"/>
          <ac:spMkLst>
            <pc:docMk/>
            <pc:sldMk cId="3459537133" sldId="309"/>
            <ac:spMk id="13" creationId="{EFD995F8-FE4E-0C4B-492C-5E70C871B40D}"/>
          </ac:spMkLst>
        </pc:spChg>
        <pc:picChg chg="add del">
          <ac:chgData name="Molly Sheppard" userId="53c98af8-7b3a-49fb-ab8a-e9468e408910" providerId="ADAL" clId="{D11A0C72-6E24-4D04-AD51-D0E58772FAC2}" dt="2023-12-05T09:11:15.167" v="14952" actId="478"/>
          <ac:picMkLst>
            <pc:docMk/>
            <pc:sldMk cId="3459537133" sldId="309"/>
            <ac:picMk id="5" creationId="{EA77E540-2537-C848-4270-217460AC061F}"/>
          </ac:picMkLst>
        </pc:picChg>
        <pc:picChg chg="add del">
          <ac:chgData name="Molly Sheppard" userId="53c98af8-7b3a-49fb-ab8a-e9468e408910" providerId="ADAL" clId="{D11A0C72-6E24-4D04-AD51-D0E58772FAC2}" dt="2023-12-05T09:11:14.305" v="14950" actId="478"/>
          <ac:picMkLst>
            <pc:docMk/>
            <pc:sldMk cId="3459537133" sldId="309"/>
            <ac:picMk id="7" creationId="{8C2C3692-35CC-4F79-63F0-4CD297622A02}"/>
          </ac:picMkLst>
        </pc:picChg>
        <pc:picChg chg="add del">
          <ac:chgData name="Molly Sheppard" userId="53c98af8-7b3a-49fb-ab8a-e9468e408910" providerId="ADAL" clId="{D11A0C72-6E24-4D04-AD51-D0E58772FAC2}" dt="2023-12-05T09:11:14.305" v="14950" actId="478"/>
          <ac:picMkLst>
            <pc:docMk/>
            <pc:sldMk cId="3459537133" sldId="309"/>
            <ac:picMk id="8" creationId="{C028169F-86CE-53A1-2607-CF296D4E047D}"/>
          </ac:picMkLst>
        </pc:picChg>
        <pc:picChg chg="add del">
          <ac:chgData name="Molly Sheppard" userId="53c98af8-7b3a-49fb-ab8a-e9468e408910" providerId="ADAL" clId="{D11A0C72-6E24-4D04-AD51-D0E58772FAC2}" dt="2023-12-05T09:11:14.305" v="14950" actId="478"/>
          <ac:picMkLst>
            <pc:docMk/>
            <pc:sldMk cId="3459537133" sldId="309"/>
            <ac:picMk id="10" creationId="{FA37D67F-C4EA-761C-BFAE-89E17D89ED7B}"/>
          </ac:picMkLst>
        </pc:picChg>
        <pc:picChg chg="add del">
          <ac:chgData name="Molly Sheppard" userId="53c98af8-7b3a-49fb-ab8a-e9468e408910" providerId="ADAL" clId="{D11A0C72-6E24-4D04-AD51-D0E58772FAC2}" dt="2023-12-05T09:11:14.305" v="14950" actId="478"/>
          <ac:picMkLst>
            <pc:docMk/>
            <pc:sldMk cId="3459537133" sldId="309"/>
            <ac:picMk id="11" creationId="{FD169943-6895-3063-5788-6BF7B4467D38}"/>
          </ac:picMkLst>
        </pc:picChg>
      </pc:sldChg>
      <pc:sldChg chg="addSp delSp modSp add del mod ord">
        <pc:chgData name="Molly Sheppard" userId="53c98af8-7b3a-49fb-ab8a-e9468e408910" providerId="ADAL" clId="{D11A0C72-6E24-4D04-AD51-D0E58772FAC2}" dt="2023-12-07T12:53:30.740" v="17606" actId="47"/>
        <pc:sldMkLst>
          <pc:docMk/>
          <pc:sldMk cId="947306359" sldId="310"/>
        </pc:sldMkLst>
        <pc:spChg chg="mod">
          <ac:chgData name="Molly Sheppard" userId="53c98af8-7b3a-49fb-ab8a-e9468e408910" providerId="ADAL" clId="{D11A0C72-6E24-4D04-AD51-D0E58772FAC2}" dt="2023-12-07T12:37:53.663" v="16300" actId="20577"/>
          <ac:spMkLst>
            <pc:docMk/>
            <pc:sldMk cId="947306359" sldId="310"/>
            <ac:spMk id="2" creationId="{183DEEE4-BC70-2615-0BEF-EE48504F5AAD}"/>
          </ac:spMkLst>
        </pc:spChg>
        <pc:spChg chg="mod">
          <ac:chgData name="Molly Sheppard" userId="53c98af8-7b3a-49fb-ab8a-e9468e408910" providerId="ADAL" clId="{D11A0C72-6E24-4D04-AD51-D0E58772FAC2}" dt="2023-12-07T12:38:42.757" v="16305" actId="20577"/>
          <ac:spMkLst>
            <pc:docMk/>
            <pc:sldMk cId="947306359" sldId="310"/>
            <ac:spMk id="9" creationId="{36D5AFF3-1C6C-103C-910E-6376CB212A19}"/>
          </ac:spMkLst>
        </pc:spChg>
        <pc:spChg chg="del">
          <ac:chgData name="Molly Sheppard" userId="53c98af8-7b3a-49fb-ab8a-e9468e408910" providerId="ADAL" clId="{D11A0C72-6E24-4D04-AD51-D0E58772FAC2}" dt="2023-12-05T08:48:54.132" v="14179" actId="478"/>
          <ac:spMkLst>
            <pc:docMk/>
            <pc:sldMk cId="947306359" sldId="310"/>
            <ac:spMk id="12" creationId="{F3B3A1AC-2DA1-59FA-2D81-69759EA5F00D}"/>
          </ac:spMkLst>
        </pc:spChg>
        <pc:spChg chg="del">
          <ac:chgData name="Molly Sheppard" userId="53c98af8-7b3a-49fb-ab8a-e9468e408910" providerId="ADAL" clId="{D11A0C72-6E24-4D04-AD51-D0E58772FAC2}" dt="2023-12-05T08:48:54.132" v="14179" actId="478"/>
          <ac:spMkLst>
            <pc:docMk/>
            <pc:sldMk cId="947306359" sldId="310"/>
            <ac:spMk id="13" creationId="{EFD995F8-FE4E-0C4B-492C-5E70C871B40D}"/>
          </ac:spMkLst>
        </pc:spChg>
        <pc:spChg chg="add mod">
          <ac:chgData name="Molly Sheppard" userId="53c98af8-7b3a-49fb-ab8a-e9468e408910" providerId="ADAL" clId="{D11A0C72-6E24-4D04-AD51-D0E58772FAC2}" dt="2023-12-05T09:58:16.511" v="16067" actId="404"/>
          <ac:spMkLst>
            <pc:docMk/>
            <pc:sldMk cId="947306359" sldId="310"/>
            <ac:spMk id="21" creationId="{D88826A9-E323-5B1F-B923-3D17E6B8CB68}"/>
          </ac:spMkLst>
        </pc:spChg>
        <pc:spChg chg="add mod">
          <ac:chgData name="Molly Sheppard" userId="53c98af8-7b3a-49fb-ab8a-e9468e408910" providerId="ADAL" clId="{D11A0C72-6E24-4D04-AD51-D0E58772FAC2}" dt="2023-12-05T09:58:23.086" v="16070" actId="20577"/>
          <ac:spMkLst>
            <pc:docMk/>
            <pc:sldMk cId="947306359" sldId="310"/>
            <ac:spMk id="22" creationId="{FA022114-F74F-7779-B7F4-9918CA505E86}"/>
          </ac:spMkLst>
        </pc:spChg>
        <pc:spChg chg="add mod">
          <ac:chgData name="Molly Sheppard" userId="53c98af8-7b3a-49fb-ab8a-e9468e408910" providerId="ADAL" clId="{D11A0C72-6E24-4D04-AD51-D0E58772FAC2}" dt="2023-12-05T09:58:31.042" v="16079" actId="20577"/>
          <ac:spMkLst>
            <pc:docMk/>
            <pc:sldMk cId="947306359" sldId="310"/>
            <ac:spMk id="23" creationId="{E8BA1AE5-23C2-9B50-4E91-D1B2F2843291}"/>
          </ac:spMkLst>
        </pc:spChg>
        <pc:picChg chg="del">
          <ac:chgData name="Molly Sheppard" userId="53c98af8-7b3a-49fb-ab8a-e9468e408910" providerId="ADAL" clId="{D11A0C72-6E24-4D04-AD51-D0E58772FAC2}" dt="2023-12-05T08:48:51.234" v="14178" actId="478"/>
          <ac:picMkLst>
            <pc:docMk/>
            <pc:sldMk cId="947306359" sldId="310"/>
            <ac:picMk id="5" creationId="{EA77E540-2537-C848-4270-217460AC061F}"/>
          </ac:picMkLst>
        </pc:picChg>
        <pc:picChg chg="del">
          <ac:chgData name="Molly Sheppard" userId="53c98af8-7b3a-49fb-ab8a-e9468e408910" providerId="ADAL" clId="{D11A0C72-6E24-4D04-AD51-D0E58772FAC2}" dt="2023-12-05T08:48:54.132" v="14179" actId="478"/>
          <ac:picMkLst>
            <pc:docMk/>
            <pc:sldMk cId="947306359" sldId="310"/>
            <ac:picMk id="7" creationId="{8C2C3692-35CC-4F79-63F0-4CD297622A02}"/>
          </ac:picMkLst>
        </pc:picChg>
        <pc:picChg chg="del">
          <ac:chgData name="Molly Sheppard" userId="53c98af8-7b3a-49fb-ab8a-e9468e408910" providerId="ADAL" clId="{D11A0C72-6E24-4D04-AD51-D0E58772FAC2}" dt="2023-12-05T08:48:54.132" v="14179" actId="478"/>
          <ac:picMkLst>
            <pc:docMk/>
            <pc:sldMk cId="947306359" sldId="310"/>
            <ac:picMk id="8" creationId="{C028169F-86CE-53A1-2607-CF296D4E047D}"/>
          </ac:picMkLst>
        </pc:picChg>
        <pc:picChg chg="del">
          <ac:chgData name="Molly Sheppard" userId="53c98af8-7b3a-49fb-ab8a-e9468e408910" providerId="ADAL" clId="{D11A0C72-6E24-4D04-AD51-D0E58772FAC2}" dt="2023-12-05T08:48:54.132" v="14179" actId="478"/>
          <ac:picMkLst>
            <pc:docMk/>
            <pc:sldMk cId="947306359" sldId="310"/>
            <ac:picMk id="10" creationId="{FA37D67F-C4EA-761C-BFAE-89E17D89ED7B}"/>
          </ac:picMkLst>
        </pc:picChg>
        <pc:picChg chg="del">
          <ac:chgData name="Molly Sheppard" userId="53c98af8-7b3a-49fb-ab8a-e9468e408910" providerId="ADAL" clId="{D11A0C72-6E24-4D04-AD51-D0E58772FAC2}" dt="2023-12-05T08:48:54.132" v="14179" actId="478"/>
          <ac:picMkLst>
            <pc:docMk/>
            <pc:sldMk cId="947306359" sldId="310"/>
            <ac:picMk id="11" creationId="{FD169943-6895-3063-5788-6BF7B4467D38}"/>
          </ac:picMkLst>
        </pc:picChg>
        <pc:picChg chg="add del mod modCrop">
          <ac:chgData name="Molly Sheppard" userId="53c98af8-7b3a-49fb-ab8a-e9468e408910" providerId="ADAL" clId="{D11A0C72-6E24-4D04-AD51-D0E58772FAC2}" dt="2023-12-05T08:55:46.833" v="14919" actId="478"/>
          <ac:picMkLst>
            <pc:docMk/>
            <pc:sldMk cId="947306359" sldId="310"/>
            <ac:picMk id="14" creationId="{11E54461-C7D5-CBC3-63C9-28B619FC7CA3}"/>
          </ac:picMkLst>
        </pc:picChg>
        <pc:picChg chg="add mod modCrop">
          <ac:chgData name="Molly Sheppard" userId="53c98af8-7b3a-49fb-ab8a-e9468e408910" providerId="ADAL" clId="{D11A0C72-6E24-4D04-AD51-D0E58772FAC2}" dt="2023-12-05T08:54:33.744" v="14604" actId="1037"/>
          <ac:picMkLst>
            <pc:docMk/>
            <pc:sldMk cId="947306359" sldId="310"/>
            <ac:picMk id="16" creationId="{7343D8B5-7030-053F-32F1-2E58711C3608}"/>
          </ac:picMkLst>
        </pc:picChg>
        <pc:picChg chg="add mod modCrop">
          <ac:chgData name="Molly Sheppard" userId="53c98af8-7b3a-49fb-ab8a-e9468e408910" providerId="ADAL" clId="{D11A0C72-6E24-4D04-AD51-D0E58772FAC2}" dt="2023-12-05T08:54:33.744" v="14604" actId="1037"/>
          <ac:picMkLst>
            <pc:docMk/>
            <pc:sldMk cId="947306359" sldId="310"/>
            <ac:picMk id="18" creationId="{E0CD3D06-1E19-14B4-4BAA-F2651CC711F4}"/>
          </ac:picMkLst>
        </pc:picChg>
        <pc:picChg chg="add mod modCrop">
          <ac:chgData name="Molly Sheppard" userId="53c98af8-7b3a-49fb-ab8a-e9468e408910" providerId="ADAL" clId="{D11A0C72-6E24-4D04-AD51-D0E58772FAC2}" dt="2023-12-05T09:57:47.937" v="16041" actId="14100"/>
          <ac:picMkLst>
            <pc:docMk/>
            <pc:sldMk cId="947306359" sldId="310"/>
            <ac:picMk id="20" creationId="{86342243-7FBB-A385-97B0-B5387BF64A15}"/>
          </ac:picMkLst>
        </pc:picChg>
      </pc:sldChg>
      <pc:sldChg chg="addSp delSp modSp add mod ord">
        <pc:chgData name="Molly Sheppard" userId="53c98af8-7b3a-49fb-ab8a-e9468e408910" providerId="ADAL" clId="{D11A0C72-6E24-4D04-AD51-D0E58772FAC2}" dt="2024-01-23T09:34:10.641" v="29458" actId="14100"/>
        <pc:sldMkLst>
          <pc:docMk/>
          <pc:sldMk cId="2069908276" sldId="311"/>
        </pc:sldMkLst>
        <pc:spChg chg="mod">
          <ac:chgData name="Molly Sheppard" userId="53c98af8-7b3a-49fb-ab8a-e9468e408910" providerId="ADAL" clId="{D11A0C72-6E24-4D04-AD51-D0E58772FAC2}" dt="2023-12-07T12:37:36.443" v="16298" actId="20577"/>
          <ac:spMkLst>
            <pc:docMk/>
            <pc:sldMk cId="2069908276" sldId="311"/>
            <ac:spMk id="2" creationId="{183DEEE4-BC70-2615-0BEF-EE48504F5AAD}"/>
          </ac:spMkLst>
        </pc:spChg>
        <pc:spChg chg="add mod ord">
          <ac:chgData name="Molly Sheppard" userId="53c98af8-7b3a-49fb-ab8a-e9468e408910" providerId="ADAL" clId="{D11A0C72-6E24-4D04-AD51-D0E58772FAC2}" dt="2024-01-23T09:34:10.641" v="29458" actId="14100"/>
          <ac:spMkLst>
            <pc:docMk/>
            <pc:sldMk cId="2069908276" sldId="311"/>
            <ac:spMk id="7" creationId="{A898AF31-2C33-4C02-7EFA-11BA862C5807}"/>
          </ac:spMkLst>
        </pc:spChg>
        <pc:spChg chg="add mod">
          <ac:chgData name="Molly Sheppard" userId="53c98af8-7b3a-49fb-ab8a-e9468e408910" providerId="ADAL" clId="{D11A0C72-6E24-4D04-AD51-D0E58772FAC2}" dt="2023-12-07T12:49:30.760" v="17115" actId="14100"/>
          <ac:spMkLst>
            <pc:docMk/>
            <pc:sldMk cId="2069908276" sldId="311"/>
            <ac:spMk id="8" creationId="{4ABE3459-1260-1AF7-2C13-BBD7A21FDF32}"/>
          </ac:spMkLst>
        </pc:spChg>
        <pc:spChg chg="mod">
          <ac:chgData name="Molly Sheppard" userId="53c98af8-7b3a-49fb-ab8a-e9468e408910" providerId="ADAL" clId="{D11A0C72-6E24-4D04-AD51-D0E58772FAC2}" dt="2023-12-07T13:30:52.707" v="18442" actId="1037"/>
          <ac:spMkLst>
            <pc:docMk/>
            <pc:sldMk cId="2069908276" sldId="311"/>
            <ac:spMk id="9" creationId="{36D5AFF3-1C6C-103C-910E-6376CB212A19}"/>
          </ac:spMkLst>
        </pc:spChg>
        <pc:spChg chg="add mod">
          <ac:chgData name="Molly Sheppard" userId="53c98af8-7b3a-49fb-ab8a-e9468e408910" providerId="ADAL" clId="{D11A0C72-6E24-4D04-AD51-D0E58772FAC2}" dt="2023-12-07T12:50:00.481" v="17122" actId="1076"/>
          <ac:spMkLst>
            <pc:docMk/>
            <pc:sldMk cId="2069908276" sldId="311"/>
            <ac:spMk id="11" creationId="{41925120-5F7F-8304-5DD4-CB0A65498A0C}"/>
          </ac:spMkLst>
        </pc:spChg>
        <pc:spChg chg="del">
          <ac:chgData name="Molly Sheppard" userId="53c98af8-7b3a-49fb-ab8a-e9468e408910" providerId="ADAL" clId="{D11A0C72-6E24-4D04-AD51-D0E58772FAC2}" dt="2023-12-05T09:11:22.139" v="14954" actId="478"/>
          <ac:spMkLst>
            <pc:docMk/>
            <pc:sldMk cId="2069908276" sldId="311"/>
            <ac:spMk id="12" creationId="{F3B3A1AC-2DA1-59FA-2D81-69759EA5F00D}"/>
          </ac:spMkLst>
        </pc:spChg>
        <pc:spChg chg="add mod">
          <ac:chgData name="Molly Sheppard" userId="53c98af8-7b3a-49fb-ab8a-e9468e408910" providerId="ADAL" clId="{D11A0C72-6E24-4D04-AD51-D0E58772FAC2}" dt="2023-12-07T12:50:06.378" v="17125" actId="1076"/>
          <ac:spMkLst>
            <pc:docMk/>
            <pc:sldMk cId="2069908276" sldId="311"/>
            <ac:spMk id="13" creationId="{B3F32BF6-62DC-BF94-4E19-6B5DDCAA02D3}"/>
          </ac:spMkLst>
        </pc:spChg>
        <pc:spChg chg="del">
          <ac:chgData name="Molly Sheppard" userId="53c98af8-7b3a-49fb-ab8a-e9468e408910" providerId="ADAL" clId="{D11A0C72-6E24-4D04-AD51-D0E58772FAC2}" dt="2023-12-05T09:11:22.139" v="14954" actId="478"/>
          <ac:spMkLst>
            <pc:docMk/>
            <pc:sldMk cId="2069908276" sldId="311"/>
            <ac:spMk id="13" creationId="{EFD995F8-FE4E-0C4B-492C-5E70C871B40D}"/>
          </ac:spMkLst>
        </pc:spChg>
        <pc:spChg chg="add mod">
          <ac:chgData name="Molly Sheppard" userId="53c98af8-7b3a-49fb-ab8a-e9468e408910" providerId="ADAL" clId="{D11A0C72-6E24-4D04-AD51-D0E58772FAC2}" dt="2023-12-07T13:30:52.707" v="18442" actId="1037"/>
          <ac:spMkLst>
            <pc:docMk/>
            <pc:sldMk cId="2069908276" sldId="311"/>
            <ac:spMk id="14" creationId="{1FFC1FEC-A009-418B-1628-2AADA84731A9}"/>
          </ac:spMkLst>
        </pc:spChg>
        <pc:picChg chg="del">
          <ac:chgData name="Molly Sheppard" userId="53c98af8-7b3a-49fb-ab8a-e9468e408910" providerId="ADAL" clId="{D11A0C72-6E24-4D04-AD51-D0E58772FAC2}" dt="2023-12-05T09:11:19.787" v="14953" actId="478"/>
          <ac:picMkLst>
            <pc:docMk/>
            <pc:sldMk cId="2069908276" sldId="311"/>
            <ac:picMk id="5" creationId="{EA77E540-2537-C848-4270-217460AC061F}"/>
          </ac:picMkLst>
        </pc:picChg>
        <pc:picChg chg="del">
          <ac:chgData name="Molly Sheppard" userId="53c98af8-7b3a-49fb-ab8a-e9468e408910" providerId="ADAL" clId="{D11A0C72-6E24-4D04-AD51-D0E58772FAC2}" dt="2023-12-05T09:11:22.139" v="14954" actId="478"/>
          <ac:picMkLst>
            <pc:docMk/>
            <pc:sldMk cId="2069908276" sldId="311"/>
            <ac:picMk id="7" creationId="{8C2C3692-35CC-4F79-63F0-4CD297622A02}"/>
          </ac:picMkLst>
        </pc:picChg>
        <pc:picChg chg="del">
          <ac:chgData name="Molly Sheppard" userId="53c98af8-7b3a-49fb-ab8a-e9468e408910" providerId="ADAL" clId="{D11A0C72-6E24-4D04-AD51-D0E58772FAC2}" dt="2023-12-05T09:11:22.139" v="14954" actId="478"/>
          <ac:picMkLst>
            <pc:docMk/>
            <pc:sldMk cId="2069908276" sldId="311"/>
            <ac:picMk id="8" creationId="{C028169F-86CE-53A1-2607-CF296D4E047D}"/>
          </ac:picMkLst>
        </pc:picChg>
        <pc:picChg chg="add mod modCrop">
          <ac:chgData name="Molly Sheppard" userId="53c98af8-7b3a-49fb-ab8a-e9468e408910" providerId="ADAL" clId="{D11A0C72-6E24-4D04-AD51-D0E58772FAC2}" dt="2023-12-07T12:49:57.263" v="17121" actId="732"/>
          <ac:picMkLst>
            <pc:docMk/>
            <pc:sldMk cId="2069908276" sldId="311"/>
            <ac:picMk id="10" creationId="{15D0469B-D299-723F-D642-A56B74D85CAA}"/>
          </ac:picMkLst>
        </pc:picChg>
        <pc:picChg chg="del">
          <ac:chgData name="Molly Sheppard" userId="53c98af8-7b3a-49fb-ab8a-e9468e408910" providerId="ADAL" clId="{D11A0C72-6E24-4D04-AD51-D0E58772FAC2}" dt="2023-12-05T09:11:22.139" v="14954" actId="478"/>
          <ac:picMkLst>
            <pc:docMk/>
            <pc:sldMk cId="2069908276" sldId="311"/>
            <ac:picMk id="10" creationId="{FA37D67F-C4EA-761C-BFAE-89E17D89ED7B}"/>
          </ac:picMkLst>
        </pc:picChg>
        <pc:picChg chg="del">
          <ac:chgData name="Molly Sheppard" userId="53c98af8-7b3a-49fb-ab8a-e9468e408910" providerId="ADAL" clId="{D11A0C72-6E24-4D04-AD51-D0E58772FAC2}" dt="2023-12-05T09:11:22.139" v="14954" actId="478"/>
          <ac:picMkLst>
            <pc:docMk/>
            <pc:sldMk cId="2069908276" sldId="311"/>
            <ac:picMk id="11" creationId="{FD169943-6895-3063-5788-6BF7B4467D38}"/>
          </ac:picMkLst>
        </pc:picChg>
        <pc:picChg chg="add mod modCrop">
          <ac:chgData name="Molly Sheppard" userId="53c98af8-7b3a-49fb-ab8a-e9468e408910" providerId="ADAL" clId="{D11A0C72-6E24-4D04-AD51-D0E58772FAC2}" dt="2023-12-07T12:50:01.771" v="17123" actId="1076"/>
          <ac:picMkLst>
            <pc:docMk/>
            <pc:sldMk cId="2069908276" sldId="311"/>
            <ac:picMk id="12" creationId="{A2248BF9-72FF-0807-C16A-0384BD41C826}"/>
          </ac:picMkLst>
        </pc:picChg>
        <pc:picChg chg="add del">
          <ac:chgData name="Molly Sheppard" userId="53c98af8-7b3a-49fb-ab8a-e9468e408910" providerId="ADAL" clId="{D11A0C72-6E24-4D04-AD51-D0E58772FAC2}" dt="2023-12-05T09:14:40.942" v="15520" actId="478"/>
          <ac:picMkLst>
            <pc:docMk/>
            <pc:sldMk cId="2069908276" sldId="311"/>
            <ac:picMk id="14" creationId="{A173B830-987D-A8C6-0831-428D7D65672B}"/>
          </ac:picMkLst>
        </pc:picChg>
        <pc:picChg chg="add mod modCrop">
          <ac:chgData name="Molly Sheppard" userId="53c98af8-7b3a-49fb-ab8a-e9468e408910" providerId="ADAL" clId="{D11A0C72-6E24-4D04-AD51-D0E58772FAC2}" dt="2023-12-07T13:30:58.356" v="18451" actId="1037"/>
          <ac:picMkLst>
            <pc:docMk/>
            <pc:sldMk cId="2069908276" sldId="311"/>
            <ac:picMk id="16" creationId="{9A1CF533-03AB-0B32-565A-51167693CE97}"/>
          </ac:picMkLst>
        </pc:picChg>
        <pc:picChg chg="add mod modCrop">
          <ac:chgData name="Molly Sheppard" userId="53c98af8-7b3a-49fb-ab8a-e9468e408910" providerId="ADAL" clId="{D11A0C72-6E24-4D04-AD51-D0E58772FAC2}" dt="2023-12-07T13:30:58.356" v="18451" actId="1037"/>
          <ac:picMkLst>
            <pc:docMk/>
            <pc:sldMk cId="2069908276" sldId="311"/>
            <ac:picMk id="17" creationId="{9384B5C9-F103-51A0-13D5-3F8BBF2F3BE3}"/>
          </ac:picMkLst>
        </pc:picChg>
        <pc:picChg chg="add del mod">
          <ac:chgData name="Molly Sheppard" userId="53c98af8-7b3a-49fb-ab8a-e9468e408910" providerId="ADAL" clId="{D11A0C72-6E24-4D04-AD51-D0E58772FAC2}" dt="2023-12-07T13:26:41.740" v="17763" actId="478"/>
          <ac:picMkLst>
            <pc:docMk/>
            <pc:sldMk cId="2069908276" sldId="311"/>
            <ac:picMk id="18" creationId="{E798551E-8162-2D78-2CD2-426D7CB4ACA2}"/>
          </ac:picMkLst>
        </pc:picChg>
        <pc:cxnChg chg="add mod">
          <ac:chgData name="Molly Sheppard" userId="53c98af8-7b3a-49fb-ab8a-e9468e408910" providerId="ADAL" clId="{D11A0C72-6E24-4D04-AD51-D0E58772FAC2}" dt="2023-12-07T12:47:09.352" v="17057" actId="1582"/>
          <ac:cxnSpMkLst>
            <pc:docMk/>
            <pc:sldMk cId="2069908276" sldId="311"/>
            <ac:cxnSpMk id="5" creationId="{E98B5CD1-2778-53F5-3FE4-F29BDC41605A}"/>
          </ac:cxnSpMkLst>
        </pc:cxnChg>
      </pc:sldChg>
      <pc:sldChg chg="addSp modSp add mod ord">
        <pc:chgData name="Molly Sheppard" userId="53c98af8-7b3a-49fb-ab8a-e9468e408910" providerId="ADAL" clId="{D11A0C72-6E24-4D04-AD51-D0E58772FAC2}" dt="2024-01-18T12:51:48.528" v="24944" actId="207"/>
        <pc:sldMkLst>
          <pc:docMk/>
          <pc:sldMk cId="83046023" sldId="312"/>
        </pc:sldMkLst>
        <pc:spChg chg="mod">
          <ac:chgData name="Molly Sheppard" userId="53c98af8-7b3a-49fb-ab8a-e9468e408910" providerId="ADAL" clId="{D11A0C72-6E24-4D04-AD51-D0E58772FAC2}" dt="2023-12-07T12:38:01.960" v="16301" actId="20577"/>
          <ac:spMkLst>
            <pc:docMk/>
            <pc:sldMk cId="83046023" sldId="312"/>
            <ac:spMk id="2" creationId="{183DEEE4-BC70-2615-0BEF-EE48504F5AAD}"/>
          </ac:spMkLst>
        </pc:spChg>
        <pc:spChg chg="mod">
          <ac:chgData name="Molly Sheppard" userId="53c98af8-7b3a-49fb-ab8a-e9468e408910" providerId="ADAL" clId="{D11A0C72-6E24-4D04-AD51-D0E58772FAC2}" dt="2024-01-18T12:51:48.528" v="24944" actId="207"/>
          <ac:spMkLst>
            <pc:docMk/>
            <pc:sldMk cId="83046023" sldId="312"/>
            <ac:spMk id="9" creationId="{36D5AFF3-1C6C-103C-910E-6376CB212A19}"/>
          </ac:spMkLst>
        </pc:spChg>
        <pc:picChg chg="add mod">
          <ac:chgData name="Molly Sheppard" userId="53c98af8-7b3a-49fb-ab8a-e9468e408910" providerId="ADAL" clId="{D11A0C72-6E24-4D04-AD51-D0E58772FAC2}" dt="2023-12-05T09:14:20.686" v="15519" actId="1076"/>
          <ac:picMkLst>
            <pc:docMk/>
            <pc:sldMk cId="83046023" sldId="312"/>
            <ac:picMk id="3" creationId="{F650E7C2-5549-F58D-E336-186A40E9B74E}"/>
          </ac:picMkLst>
        </pc:picChg>
      </pc:sldChg>
      <pc:sldChg chg="addSp delSp modSp add mod ord">
        <pc:chgData name="Molly Sheppard" userId="53c98af8-7b3a-49fb-ab8a-e9468e408910" providerId="ADAL" clId="{D11A0C72-6E24-4D04-AD51-D0E58772FAC2}" dt="2023-12-12T09:43:18.052" v="19019" actId="1076"/>
        <pc:sldMkLst>
          <pc:docMk/>
          <pc:sldMk cId="2719611066" sldId="313"/>
        </pc:sldMkLst>
        <pc:spChg chg="mod">
          <ac:chgData name="Molly Sheppard" userId="53c98af8-7b3a-49fb-ab8a-e9468e408910" providerId="ADAL" clId="{D11A0C72-6E24-4D04-AD51-D0E58772FAC2}" dt="2023-12-07T12:38:04.695" v="16302" actId="20577"/>
          <ac:spMkLst>
            <pc:docMk/>
            <pc:sldMk cId="2719611066" sldId="313"/>
            <ac:spMk id="2" creationId="{183DEEE4-BC70-2615-0BEF-EE48504F5AAD}"/>
          </ac:spMkLst>
        </pc:spChg>
        <pc:spChg chg="mod">
          <ac:chgData name="Molly Sheppard" userId="53c98af8-7b3a-49fb-ab8a-e9468e408910" providerId="ADAL" clId="{D11A0C72-6E24-4D04-AD51-D0E58772FAC2}" dt="2023-12-12T09:43:18.052" v="19019" actId="1076"/>
          <ac:spMkLst>
            <pc:docMk/>
            <pc:sldMk cId="2719611066" sldId="313"/>
            <ac:spMk id="9" creationId="{36D5AFF3-1C6C-103C-910E-6376CB212A19}"/>
          </ac:spMkLst>
        </pc:spChg>
        <pc:spChg chg="add mod">
          <ac:chgData name="Molly Sheppard" userId="53c98af8-7b3a-49fb-ab8a-e9468e408910" providerId="ADAL" clId="{D11A0C72-6E24-4D04-AD51-D0E58772FAC2}" dt="2023-12-12T09:39:50.122" v="18988" actId="1076"/>
          <ac:spMkLst>
            <pc:docMk/>
            <pc:sldMk cId="2719611066" sldId="313"/>
            <ac:spMk id="10" creationId="{CD6EAEF9-E84F-48ED-7E75-31F2401EBE0A}"/>
          </ac:spMkLst>
        </pc:spChg>
        <pc:spChg chg="add mod">
          <ac:chgData name="Molly Sheppard" userId="53c98af8-7b3a-49fb-ab8a-e9468e408910" providerId="ADAL" clId="{D11A0C72-6E24-4D04-AD51-D0E58772FAC2}" dt="2023-12-12T09:39:57.194" v="18989" actId="1076"/>
          <ac:spMkLst>
            <pc:docMk/>
            <pc:sldMk cId="2719611066" sldId="313"/>
            <ac:spMk id="11" creationId="{A3B3495B-03A0-E298-C3C1-BE75294B2443}"/>
          </ac:spMkLst>
        </pc:spChg>
        <pc:picChg chg="add mod">
          <ac:chgData name="Molly Sheppard" userId="53c98af8-7b3a-49fb-ab8a-e9468e408910" providerId="ADAL" clId="{D11A0C72-6E24-4D04-AD51-D0E58772FAC2}" dt="2023-12-12T09:39:47.402" v="18987" actId="1076"/>
          <ac:picMkLst>
            <pc:docMk/>
            <pc:sldMk cId="2719611066" sldId="313"/>
            <ac:picMk id="5" creationId="{27E9C2BA-7C9A-DAFD-D03C-118563236616}"/>
          </ac:picMkLst>
        </pc:picChg>
        <pc:picChg chg="add mod modCrop">
          <ac:chgData name="Molly Sheppard" userId="53c98af8-7b3a-49fb-ab8a-e9468e408910" providerId="ADAL" clId="{D11A0C72-6E24-4D04-AD51-D0E58772FAC2}" dt="2023-12-12T09:40:15.587" v="18992" actId="1076"/>
          <ac:picMkLst>
            <pc:docMk/>
            <pc:sldMk cId="2719611066" sldId="313"/>
            <ac:picMk id="7" creationId="{82F92451-6151-97A8-F4DD-01A7843EFD82}"/>
          </ac:picMkLst>
        </pc:picChg>
        <pc:picChg chg="add mod">
          <ac:chgData name="Molly Sheppard" userId="53c98af8-7b3a-49fb-ab8a-e9468e408910" providerId="ADAL" clId="{D11A0C72-6E24-4D04-AD51-D0E58772FAC2}" dt="2023-12-05T09:56:04.179" v="15905" actId="1037"/>
          <ac:picMkLst>
            <pc:docMk/>
            <pc:sldMk cId="2719611066" sldId="313"/>
            <ac:picMk id="8" creationId="{3D70304C-4071-DDEE-48F4-0E3787087FE5}"/>
          </ac:picMkLst>
        </pc:picChg>
        <pc:picChg chg="del">
          <ac:chgData name="Molly Sheppard" userId="53c98af8-7b3a-49fb-ab8a-e9468e408910" providerId="ADAL" clId="{D11A0C72-6E24-4D04-AD51-D0E58772FAC2}" dt="2023-12-05T09:54:00.042" v="15776" actId="478"/>
          <ac:picMkLst>
            <pc:docMk/>
            <pc:sldMk cId="2719611066" sldId="313"/>
            <ac:picMk id="16" creationId="{9A1CF533-03AB-0B32-565A-51167693CE97}"/>
          </ac:picMkLst>
        </pc:picChg>
      </pc:sldChg>
      <pc:sldChg chg="addSp delSp modSp add mod ord">
        <pc:chgData name="Molly Sheppard" userId="53c98af8-7b3a-49fb-ab8a-e9468e408910" providerId="ADAL" clId="{D11A0C72-6E24-4D04-AD51-D0E58772FAC2}" dt="2024-01-18T12:54:06.165" v="25035" actId="1076"/>
        <pc:sldMkLst>
          <pc:docMk/>
          <pc:sldMk cId="296740758" sldId="314"/>
        </pc:sldMkLst>
        <pc:spChg chg="mod">
          <ac:chgData name="Molly Sheppard" userId="53c98af8-7b3a-49fb-ab8a-e9468e408910" providerId="ADAL" clId="{D11A0C72-6E24-4D04-AD51-D0E58772FAC2}" dt="2024-01-02T08:58:40.832" v="19036" actId="20577"/>
          <ac:spMkLst>
            <pc:docMk/>
            <pc:sldMk cId="296740758" sldId="314"/>
            <ac:spMk id="2" creationId="{183DEEE4-BC70-2615-0BEF-EE48504F5AAD}"/>
          </ac:spMkLst>
        </pc:spChg>
        <pc:spChg chg="mod">
          <ac:chgData name="Molly Sheppard" userId="53c98af8-7b3a-49fb-ab8a-e9468e408910" providerId="ADAL" clId="{D11A0C72-6E24-4D04-AD51-D0E58772FAC2}" dt="2024-01-02T09:00:56.284" v="19421" actId="20577"/>
          <ac:spMkLst>
            <pc:docMk/>
            <pc:sldMk cId="296740758" sldId="314"/>
            <ac:spMk id="7" creationId="{03A5ECFC-9782-9A6C-2690-8448B8F3F83A}"/>
          </ac:spMkLst>
        </pc:spChg>
        <pc:spChg chg="del">
          <ac:chgData name="Molly Sheppard" userId="53c98af8-7b3a-49fb-ab8a-e9468e408910" providerId="ADAL" clId="{D11A0C72-6E24-4D04-AD51-D0E58772FAC2}" dt="2024-01-02T08:58:49.104" v="19039" actId="478"/>
          <ac:spMkLst>
            <pc:docMk/>
            <pc:sldMk cId="296740758" sldId="314"/>
            <ac:spMk id="9" creationId="{D7F8CD77-4BCC-515B-0DFB-734EDB26410C}"/>
          </ac:spMkLst>
        </pc:spChg>
        <pc:spChg chg="del">
          <ac:chgData name="Molly Sheppard" userId="53c98af8-7b3a-49fb-ab8a-e9468e408910" providerId="ADAL" clId="{D11A0C72-6E24-4D04-AD51-D0E58772FAC2}" dt="2024-01-02T08:58:47.425" v="19038" actId="478"/>
          <ac:spMkLst>
            <pc:docMk/>
            <pc:sldMk cId="296740758" sldId="314"/>
            <ac:spMk id="19" creationId="{BC71884B-A903-FEDD-2FE0-383F72DF980A}"/>
          </ac:spMkLst>
        </pc:spChg>
        <pc:spChg chg="del">
          <ac:chgData name="Molly Sheppard" userId="53c98af8-7b3a-49fb-ab8a-e9468e408910" providerId="ADAL" clId="{D11A0C72-6E24-4D04-AD51-D0E58772FAC2}" dt="2024-01-02T08:58:47.425" v="19038" actId="478"/>
          <ac:spMkLst>
            <pc:docMk/>
            <pc:sldMk cId="296740758" sldId="314"/>
            <ac:spMk id="21" creationId="{9D9F552E-6E53-DD2D-D8AC-2B1156CCD4DF}"/>
          </ac:spMkLst>
        </pc:spChg>
        <pc:spChg chg="del">
          <ac:chgData name="Molly Sheppard" userId="53c98af8-7b3a-49fb-ab8a-e9468e408910" providerId="ADAL" clId="{D11A0C72-6E24-4D04-AD51-D0E58772FAC2}" dt="2024-01-02T08:58:47.425" v="19038" actId="478"/>
          <ac:spMkLst>
            <pc:docMk/>
            <pc:sldMk cId="296740758" sldId="314"/>
            <ac:spMk id="26" creationId="{7FDFBBF3-EB21-8B74-06FD-8E44E739E71A}"/>
          </ac:spMkLst>
        </pc:spChg>
        <pc:spChg chg="del mod">
          <ac:chgData name="Molly Sheppard" userId="53c98af8-7b3a-49fb-ab8a-e9468e408910" providerId="ADAL" clId="{D11A0C72-6E24-4D04-AD51-D0E58772FAC2}" dt="2024-01-02T08:58:51.576" v="19042" actId="478"/>
          <ac:spMkLst>
            <pc:docMk/>
            <pc:sldMk cId="296740758" sldId="314"/>
            <ac:spMk id="28" creationId="{5BD054AD-1607-7052-97DD-DABE8115AE0B}"/>
          </ac:spMkLst>
        </pc:spChg>
        <pc:spChg chg="add del mod">
          <ac:chgData name="Molly Sheppard" userId="53c98af8-7b3a-49fb-ab8a-e9468e408910" providerId="ADAL" clId="{D11A0C72-6E24-4D04-AD51-D0E58772FAC2}" dt="2024-01-02T09:03:34.368" v="19465" actId="478"/>
          <ac:spMkLst>
            <pc:docMk/>
            <pc:sldMk cId="296740758" sldId="314"/>
            <ac:spMk id="29" creationId="{A3ADF34C-3857-39E8-21D1-EB6F03BE252D}"/>
          </ac:spMkLst>
        </pc:spChg>
        <pc:spChg chg="add mod">
          <ac:chgData name="Molly Sheppard" userId="53c98af8-7b3a-49fb-ab8a-e9468e408910" providerId="ADAL" clId="{D11A0C72-6E24-4D04-AD51-D0E58772FAC2}" dt="2024-01-04T13:05:54.685" v="20798" actId="14100"/>
          <ac:spMkLst>
            <pc:docMk/>
            <pc:sldMk cId="296740758" sldId="314"/>
            <ac:spMk id="34" creationId="{972F8D72-A18D-F518-A86B-E9B798835FF4}"/>
          </ac:spMkLst>
        </pc:spChg>
        <pc:spChg chg="mod">
          <ac:chgData name="Molly Sheppard" userId="53c98af8-7b3a-49fb-ab8a-e9468e408910" providerId="ADAL" clId="{D11A0C72-6E24-4D04-AD51-D0E58772FAC2}" dt="2024-01-02T09:06:44.507" v="19729"/>
          <ac:spMkLst>
            <pc:docMk/>
            <pc:sldMk cId="296740758" sldId="314"/>
            <ac:spMk id="38" creationId="{56C43947-4124-EADC-89FA-C1F483D139F3}"/>
          </ac:spMkLst>
        </pc:spChg>
        <pc:spChg chg="mod">
          <ac:chgData name="Molly Sheppard" userId="53c98af8-7b3a-49fb-ab8a-e9468e408910" providerId="ADAL" clId="{D11A0C72-6E24-4D04-AD51-D0E58772FAC2}" dt="2024-01-02T09:06:44.507" v="19729"/>
          <ac:spMkLst>
            <pc:docMk/>
            <pc:sldMk cId="296740758" sldId="314"/>
            <ac:spMk id="39" creationId="{6509119A-BC5B-463C-B619-25B937B00406}"/>
          </ac:spMkLst>
        </pc:spChg>
        <pc:spChg chg="mod">
          <ac:chgData name="Molly Sheppard" userId="53c98af8-7b3a-49fb-ab8a-e9468e408910" providerId="ADAL" clId="{D11A0C72-6E24-4D04-AD51-D0E58772FAC2}" dt="2024-01-18T12:53:38.074" v="24978" actId="20577"/>
          <ac:spMkLst>
            <pc:docMk/>
            <pc:sldMk cId="296740758" sldId="314"/>
            <ac:spMk id="40" creationId="{297BDCF6-02B2-5BB6-2A29-3E6A50BF73F7}"/>
          </ac:spMkLst>
        </pc:spChg>
        <pc:spChg chg="add mod">
          <ac:chgData name="Molly Sheppard" userId="53c98af8-7b3a-49fb-ab8a-e9468e408910" providerId="ADAL" clId="{D11A0C72-6E24-4D04-AD51-D0E58772FAC2}" dt="2024-01-18T12:54:06.165" v="25035" actId="1076"/>
          <ac:spMkLst>
            <pc:docMk/>
            <pc:sldMk cId="296740758" sldId="314"/>
            <ac:spMk id="43" creationId="{DD310B5C-0773-D3AE-C3E1-57860A30E05A}"/>
          </ac:spMkLst>
        </pc:spChg>
        <pc:grpChg chg="del">
          <ac:chgData name="Molly Sheppard" userId="53c98af8-7b3a-49fb-ab8a-e9468e408910" providerId="ADAL" clId="{D11A0C72-6E24-4D04-AD51-D0E58772FAC2}" dt="2024-01-02T08:58:47.425" v="19038" actId="478"/>
          <ac:grpSpMkLst>
            <pc:docMk/>
            <pc:sldMk cId="296740758" sldId="314"/>
            <ac:grpSpMk id="3" creationId="{262756AC-3722-FA8C-9BB1-50259BBD4D3F}"/>
          </ac:grpSpMkLst>
        </pc:grpChg>
        <pc:grpChg chg="del">
          <ac:chgData name="Molly Sheppard" userId="53c98af8-7b3a-49fb-ab8a-e9468e408910" providerId="ADAL" clId="{D11A0C72-6E24-4D04-AD51-D0E58772FAC2}" dt="2024-01-02T08:58:47.425" v="19038" actId="478"/>
          <ac:grpSpMkLst>
            <pc:docMk/>
            <pc:sldMk cId="296740758" sldId="314"/>
            <ac:grpSpMk id="8" creationId="{3AFBA770-FA3D-92B4-E319-E99DAD3687A3}"/>
          </ac:grpSpMkLst>
        </pc:grpChg>
        <pc:grpChg chg="del">
          <ac:chgData name="Molly Sheppard" userId="53c98af8-7b3a-49fb-ab8a-e9468e408910" providerId="ADAL" clId="{D11A0C72-6E24-4D04-AD51-D0E58772FAC2}" dt="2024-01-02T08:58:47.425" v="19038" actId="478"/>
          <ac:grpSpMkLst>
            <pc:docMk/>
            <pc:sldMk cId="296740758" sldId="314"/>
            <ac:grpSpMk id="10" creationId="{395BEDB5-865D-21AE-BE7B-09617A4D3442}"/>
          </ac:grpSpMkLst>
        </pc:grpChg>
        <pc:grpChg chg="add mod">
          <ac:chgData name="Molly Sheppard" userId="53c98af8-7b3a-49fb-ab8a-e9468e408910" providerId="ADAL" clId="{D11A0C72-6E24-4D04-AD51-D0E58772FAC2}" dt="2024-01-02T09:06:12.814" v="19726" actId="1076"/>
          <ac:grpSpMkLst>
            <pc:docMk/>
            <pc:sldMk cId="296740758" sldId="314"/>
            <ac:grpSpMk id="33" creationId="{1F0A2140-4FF8-07D9-FFDB-5E57DFBFB72A}"/>
          </ac:grpSpMkLst>
        </pc:grpChg>
        <pc:grpChg chg="add mod">
          <ac:chgData name="Molly Sheppard" userId="53c98af8-7b3a-49fb-ab8a-e9468e408910" providerId="ADAL" clId="{D11A0C72-6E24-4D04-AD51-D0E58772FAC2}" dt="2024-01-18T12:54:06.165" v="25035" actId="1076"/>
          <ac:grpSpMkLst>
            <pc:docMk/>
            <pc:sldMk cId="296740758" sldId="314"/>
            <ac:grpSpMk id="37" creationId="{7A886530-5407-F18A-4449-7AF1A1494FB5}"/>
          </ac:grpSpMkLst>
        </pc:grpChg>
        <pc:picChg chg="del">
          <ac:chgData name="Molly Sheppard" userId="53c98af8-7b3a-49fb-ab8a-e9468e408910" providerId="ADAL" clId="{D11A0C72-6E24-4D04-AD51-D0E58772FAC2}" dt="2024-01-02T08:58:50.018" v="19040" actId="478"/>
          <ac:picMkLst>
            <pc:docMk/>
            <pc:sldMk cId="296740758" sldId="314"/>
            <ac:picMk id="5" creationId="{CCA1C8DE-AC95-31FE-0BD9-BEAFBA9BF023}"/>
          </ac:picMkLst>
        </pc:picChg>
        <pc:picChg chg="add mod">
          <ac:chgData name="Molly Sheppard" userId="53c98af8-7b3a-49fb-ab8a-e9468e408910" providerId="ADAL" clId="{D11A0C72-6E24-4D04-AD51-D0E58772FAC2}" dt="2024-01-02T08:59:35.594" v="19045" actId="1076"/>
          <ac:picMkLst>
            <pc:docMk/>
            <pc:sldMk cId="296740758" sldId="314"/>
            <ac:picMk id="12" creationId="{C749E499-0826-721B-E620-15227FD2D571}"/>
          </ac:picMkLst>
        </pc:picChg>
        <pc:picChg chg="add mod">
          <ac:chgData name="Molly Sheppard" userId="53c98af8-7b3a-49fb-ab8a-e9468e408910" providerId="ADAL" clId="{D11A0C72-6E24-4D04-AD51-D0E58772FAC2}" dt="2024-01-02T09:04:51.046" v="19480" actId="164"/>
          <ac:picMkLst>
            <pc:docMk/>
            <pc:sldMk cId="296740758" sldId="314"/>
            <ac:picMk id="13" creationId="{05D20372-3B1B-4026-17FE-B8FA7FA37150}"/>
          </ac:picMkLst>
        </pc:picChg>
        <pc:picChg chg="add mod modCrop">
          <ac:chgData name="Molly Sheppard" userId="53c98af8-7b3a-49fb-ab8a-e9468e408910" providerId="ADAL" clId="{D11A0C72-6E24-4D04-AD51-D0E58772FAC2}" dt="2024-01-02T09:04:51.046" v="19480" actId="164"/>
          <ac:picMkLst>
            <pc:docMk/>
            <pc:sldMk cId="296740758" sldId="314"/>
            <ac:picMk id="14" creationId="{18ACFEF0-E910-ED6B-6A43-4E15356A1267}"/>
          </ac:picMkLst>
        </pc:picChg>
        <pc:picChg chg="del">
          <ac:chgData name="Molly Sheppard" userId="53c98af8-7b3a-49fb-ab8a-e9468e408910" providerId="ADAL" clId="{D11A0C72-6E24-4D04-AD51-D0E58772FAC2}" dt="2024-01-02T08:58:42.434" v="19037" actId="478"/>
          <ac:picMkLst>
            <pc:docMk/>
            <pc:sldMk cId="296740758" sldId="314"/>
            <ac:picMk id="17" creationId="{35AE0D77-B82D-FCB6-5131-BC5B6881EAC7}"/>
          </ac:picMkLst>
        </pc:picChg>
        <pc:picChg chg="add mod">
          <ac:chgData name="Molly Sheppard" userId="53c98af8-7b3a-49fb-ab8a-e9468e408910" providerId="ADAL" clId="{D11A0C72-6E24-4D04-AD51-D0E58772FAC2}" dt="2024-01-02T09:04:51.046" v="19480" actId="164"/>
          <ac:picMkLst>
            <pc:docMk/>
            <pc:sldMk cId="296740758" sldId="314"/>
            <ac:picMk id="24" creationId="{1BAF56A6-DC51-9945-E68D-01E6DC9A03A0}"/>
          </ac:picMkLst>
        </pc:picChg>
        <pc:picChg chg="add mod">
          <ac:chgData name="Molly Sheppard" userId="53c98af8-7b3a-49fb-ab8a-e9468e408910" providerId="ADAL" clId="{D11A0C72-6E24-4D04-AD51-D0E58772FAC2}" dt="2024-01-02T09:04:51.046" v="19480" actId="164"/>
          <ac:picMkLst>
            <pc:docMk/>
            <pc:sldMk cId="296740758" sldId="314"/>
            <ac:picMk id="27" creationId="{C872D696-DE8C-DB13-3BCA-9C851FA7DDF2}"/>
          </ac:picMkLst>
        </pc:picChg>
        <pc:picChg chg="add del mod modCrop">
          <ac:chgData name="Molly Sheppard" userId="53c98af8-7b3a-49fb-ab8a-e9468e408910" providerId="ADAL" clId="{D11A0C72-6E24-4D04-AD51-D0E58772FAC2}" dt="2024-01-02T09:03:46.607" v="19469" actId="478"/>
          <ac:picMkLst>
            <pc:docMk/>
            <pc:sldMk cId="296740758" sldId="314"/>
            <ac:picMk id="30" creationId="{69639E86-3D32-7D93-BCB7-C148C63B70FD}"/>
          </ac:picMkLst>
        </pc:picChg>
        <pc:picChg chg="add mod">
          <ac:chgData name="Molly Sheppard" userId="53c98af8-7b3a-49fb-ab8a-e9468e408910" providerId="ADAL" clId="{D11A0C72-6E24-4D04-AD51-D0E58772FAC2}" dt="2024-01-02T09:04:51.046" v="19480" actId="164"/>
          <ac:picMkLst>
            <pc:docMk/>
            <pc:sldMk cId="296740758" sldId="314"/>
            <ac:picMk id="32" creationId="{E1A88CED-59A4-FF7F-9DE0-D80AC326D98B}"/>
          </ac:picMkLst>
        </pc:picChg>
        <pc:picChg chg="add del mod">
          <ac:chgData name="Molly Sheppard" userId="53c98af8-7b3a-49fb-ab8a-e9468e408910" providerId="ADAL" clId="{D11A0C72-6E24-4D04-AD51-D0E58772FAC2}" dt="2024-01-02T09:07:30.607" v="19753"/>
          <ac:picMkLst>
            <pc:docMk/>
            <pc:sldMk cId="296740758" sldId="314"/>
            <ac:picMk id="41" creationId="{A03E026A-30A0-4F4E-B6DF-DBCF558B9201}"/>
          </ac:picMkLst>
        </pc:picChg>
        <pc:picChg chg="add del mod">
          <ac:chgData name="Molly Sheppard" userId="53c98af8-7b3a-49fb-ab8a-e9468e408910" providerId="ADAL" clId="{D11A0C72-6E24-4D04-AD51-D0E58772FAC2}" dt="2024-01-02T09:08:31.935" v="19799" actId="478"/>
          <ac:picMkLst>
            <pc:docMk/>
            <pc:sldMk cId="296740758" sldId="314"/>
            <ac:picMk id="42" creationId="{C82487A9-119D-E497-AC34-1B6AC08C4CF3}"/>
          </ac:picMkLst>
        </pc:picChg>
        <pc:cxnChg chg="add del">
          <ac:chgData name="Molly Sheppard" userId="53c98af8-7b3a-49fb-ab8a-e9468e408910" providerId="ADAL" clId="{D11A0C72-6E24-4D04-AD51-D0E58772FAC2}" dt="2024-01-02T09:06:25.839" v="19728" actId="478"/>
          <ac:cxnSpMkLst>
            <pc:docMk/>
            <pc:sldMk cId="296740758" sldId="314"/>
            <ac:cxnSpMk id="36" creationId="{3118B7D8-9863-7C7E-48F2-F8164C2CEDD4}"/>
          </ac:cxnSpMkLst>
        </pc:cxnChg>
      </pc:sldChg>
      <pc:sldChg chg="addSp delSp modSp add del mod ord">
        <pc:chgData name="Molly Sheppard" userId="53c98af8-7b3a-49fb-ab8a-e9468e408910" providerId="ADAL" clId="{D11A0C72-6E24-4D04-AD51-D0E58772FAC2}" dt="2024-02-20T08:34:04.724" v="34004" actId="47"/>
        <pc:sldMkLst>
          <pc:docMk/>
          <pc:sldMk cId="3142618274" sldId="315"/>
        </pc:sldMkLst>
        <pc:spChg chg="mod">
          <ac:chgData name="Molly Sheppard" userId="53c98af8-7b3a-49fb-ab8a-e9468e408910" providerId="ADAL" clId="{D11A0C72-6E24-4D04-AD51-D0E58772FAC2}" dt="2024-01-02T09:57:19.159" v="19856" actId="20577"/>
          <ac:spMkLst>
            <pc:docMk/>
            <pc:sldMk cId="3142618274" sldId="315"/>
            <ac:spMk id="2" creationId="{183DEEE4-BC70-2615-0BEF-EE48504F5AAD}"/>
          </ac:spMkLst>
        </pc:spChg>
        <pc:spChg chg="add mod">
          <ac:chgData name="Molly Sheppard" userId="53c98af8-7b3a-49fb-ab8a-e9468e408910" providerId="ADAL" clId="{D11A0C72-6E24-4D04-AD51-D0E58772FAC2}" dt="2024-01-16T09:59:39.901" v="24078" actId="14100"/>
          <ac:spMkLst>
            <pc:docMk/>
            <pc:sldMk cId="3142618274" sldId="315"/>
            <ac:spMk id="3" creationId="{40B6D093-F304-8296-2E0F-DB423EF617AB}"/>
          </ac:spMkLst>
        </pc:spChg>
        <pc:spChg chg="add mod">
          <ac:chgData name="Molly Sheppard" userId="53c98af8-7b3a-49fb-ab8a-e9468e408910" providerId="ADAL" clId="{D11A0C72-6E24-4D04-AD51-D0E58772FAC2}" dt="2024-02-07T15:01:34.080" v="31428" actId="27636"/>
          <ac:spMkLst>
            <pc:docMk/>
            <pc:sldMk cId="3142618274" sldId="315"/>
            <ac:spMk id="7" creationId="{21A0478B-2046-A650-E8BF-2C71B478200E}"/>
          </ac:spMkLst>
        </pc:spChg>
        <pc:spChg chg="mod">
          <ac:chgData name="Molly Sheppard" userId="53c98af8-7b3a-49fb-ab8a-e9468e408910" providerId="ADAL" clId="{D11A0C72-6E24-4D04-AD51-D0E58772FAC2}" dt="2024-02-07T15:21:28.710" v="31435" actId="1076"/>
          <ac:spMkLst>
            <pc:docMk/>
            <pc:sldMk cId="3142618274" sldId="315"/>
            <ac:spMk id="9" creationId="{36D5AFF3-1C6C-103C-910E-6376CB212A19}"/>
          </ac:spMkLst>
        </pc:spChg>
        <pc:spChg chg="mod ord">
          <ac:chgData name="Molly Sheppard" userId="53c98af8-7b3a-49fb-ab8a-e9468e408910" providerId="ADAL" clId="{D11A0C72-6E24-4D04-AD51-D0E58772FAC2}" dt="2024-02-07T15:22:03.664" v="31449" actId="20577"/>
          <ac:spMkLst>
            <pc:docMk/>
            <pc:sldMk cId="3142618274" sldId="315"/>
            <ac:spMk id="10" creationId="{CD6EAEF9-E84F-48ED-7E75-31F2401EBE0A}"/>
          </ac:spMkLst>
        </pc:spChg>
        <pc:spChg chg="del">
          <ac:chgData name="Molly Sheppard" userId="53c98af8-7b3a-49fb-ab8a-e9468e408910" providerId="ADAL" clId="{D11A0C72-6E24-4D04-AD51-D0E58772FAC2}" dt="2024-01-02T09:57:37.293" v="19886" actId="478"/>
          <ac:spMkLst>
            <pc:docMk/>
            <pc:sldMk cId="3142618274" sldId="315"/>
            <ac:spMk id="11" creationId="{A3B3495B-03A0-E298-C3C1-BE75294B2443}"/>
          </ac:spMkLst>
        </pc:spChg>
        <pc:picChg chg="del">
          <ac:chgData name="Molly Sheppard" userId="53c98af8-7b3a-49fb-ab8a-e9468e408910" providerId="ADAL" clId="{D11A0C72-6E24-4D04-AD51-D0E58772FAC2}" dt="2024-01-02T09:57:35.623" v="19884" actId="478"/>
          <ac:picMkLst>
            <pc:docMk/>
            <pc:sldMk cId="3142618274" sldId="315"/>
            <ac:picMk id="5" creationId="{27E9C2BA-7C9A-DAFD-D03C-118563236616}"/>
          </ac:picMkLst>
        </pc:picChg>
        <pc:picChg chg="add mod modCrop">
          <ac:chgData name="Molly Sheppard" userId="53c98af8-7b3a-49fb-ab8a-e9468e408910" providerId="ADAL" clId="{D11A0C72-6E24-4D04-AD51-D0E58772FAC2}" dt="2024-02-07T15:00:18.310" v="31190" actId="14100"/>
          <ac:picMkLst>
            <pc:docMk/>
            <pc:sldMk cId="3142618274" sldId="315"/>
            <ac:picMk id="5" creationId="{CA8AFD49-A216-55E9-0F72-F3EC53275BBC}"/>
          </ac:picMkLst>
        </pc:picChg>
        <pc:picChg chg="del">
          <ac:chgData name="Molly Sheppard" userId="53c98af8-7b3a-49fb-ab8a-e9468e408910" providerId="ADAL" clId="{D11A0C72-6E24-4D04-AD51-D0E58772FAC2}" dt="2024-01-02T09:58:19.750" v="19953" actId="478"/>
          <ac:picMkLst>
            <pc:docMk/>
            <pc:sldMk cId="3142618274" sldId="315"/>
            <ac:picMk id="7" creationId="{82F92451-6151-97A8-F4DD-01A7843EFD82}"/>
          </ac:picMkLst>
        </pc:picChg>
        <pc:picChg chg="del">
          <ac:chgData name="Molly Sheppard" userId="53c98af8-7b3a-49fb-ab8a-e9468e408910" providerId="ADAL" clId="{D11A0C72-6E24-4D04-AD51-D0E58772FAC2}" dt="2024-01-02T09:57:36.061" v="19885" actId="478"/>
          <ac:picMkLst>
            <pc:docMk/>
            <pc:sldMk cId="3142618274" sldId="315"/>
            <ac:picMk id="8" creationId="{3D70304C-4071-DDEE-48F4-0E3787087FE5}"/>
          </ac:picMkLst>
        </pc:picChg>
        <pc:picChg chg="add mod">
          <ac:chgData name="Molly Sheppard" userId="53c98af8-7b3a-49fb-ab8a-e9468e408910" providerId="ADAL" clId="{D11A0C72-6E24-4D04-AD51-D0E58772FAC2}" dt="2024-02-07T15:21:24.095" v="31434" actId="1076"/>
          <ac:picMkLst>
            <pc:docMk/>
            <pc:sldMk cId="3142618274" sldId="315"/>
            <ac:picMk id="11" creationId="{F6329325-CDCD-B996-71E3-58DD6914256C}"/>
          </ac:picMkLst>
        </pc:picChg>
        <pc:picChg chg="add mod modCrop">
          <ac:chgData name="Molly Sheppard" userId="53c98af8-7b3a-49fb-ab8a-e9468e408910" providerId="ADAL" clId="{D11A0C72-6E24-4D04-AD51-D0E58772FAC2}" dt="2024-02-07T15:21:36.838" v="31439" actId="1076"/>
          <ac:picMkLst>
            <pc:docMk/>
            <pc:sldMk cId="3142618274" sldId="315"/>
            <ac:picMk id="12" creationId="{313728BC-F985-5348-0394-70E0E61E4246}"/>
          </ac:picMkLst>
        </pc:picChg>
        <pc:picChg chg="add mod">
          <ac:chgData name="Molly Sheppard" userId="53c98af8-7b3a-49fb-ab8a-e9468e408910" providerId="ADAL" clId="{D11A0C72-6E24-4D04-AD51-D0E58772FAC2}" dt="2024-02-07T15:21:41.630" v="31442" actId="1076"/>
          <ac:picMkLst>
            <pc:docMk/>
            <pc:sldMk cId="3142618274" sldId="315"/>
            <ac:picMk id="14" creationId="{DC036229-20AB-4CF7-1DDB-98B9AB7C5DE2}"/>
          </ac:picMkLst>
        </pc:picChg>
        <pc:picChg chg="add mod">
          <ac:chgData name="Molly Sheppard" userId="53c98af8-7b3a-49fb-ab8a-e9468e408910" providerId="ADAL" clId="{D11A0C72-6E24-4D04-AD51-D0E58772FAC2}" dt="2024-02-07T15:21:24.095" v="31434" actId="1076"/>
          <ac:picMkLst>
            <pc:docMk/>
            <pc:sldMk cId="3142618274" sldId="315"/>
            <ac:picMk id="15" creationId="{BDE0305F-0381-B269-F3D7-B8F9131C603F}"/>
          </ac:picMkLst>
        </pc:picChg>
        <pc:picChg chg="add mod">
          <ac:chgData name="Molly Sheppard" userId="53c98af8-7b3a-49fb-ab8a-e9468e408910" providerId="ADAL" clId="{D11A0C72-6E24-4D04-AD51-D0E58772FAC2}" dt="2024-02-07T15:21:24.095" v="31434" actId="1076"/>
          <ac:picMkLst>
            <pc:docMk/>
            <pc:sldMk cId="3142618274" sldId="315"/>
            <ac:picMk id="17" creationId="{C79D2EE6-F95C-6A40-2287-9C4EC6178A12}"/>
          </ac:picMkLst>
        </pc:picChg>
      </pc:sldChg>
      <pc:sldChg chg="addSp delSp modSp add mod ord">
        <pc:chgData name="Molly Sheppard" userId="53c98af8-7b3a-49fb-ab8a-e9468e408910" providerId="ADAL" clId="{D11A0C72-6E24-4D04-AD51-D0E58772FAC2}" dt="2024-01-18T12:48:52.187" v="24924" actId="20577"/>
        <pc:sldMkLst>
          <pc:docMk/>
          <pc:sldMk cId="1624005924" sldId="316"/>
        </pc:sldMkLst>
        <pc:spChg chg="del">
          <ac:chgData name="Molly Sheppard" userId="53c98af8-7b3a-49fb-ab8a-e9468e408910" providerId="ADAL" clId="{D11A0C72-6E24-4D04-AD51-D0E58772FAC2}" dt="2024-01-09T09:34:03.467" v="20801" actId="478"/>
          <ac:spMkLst>
            <pc:docMk/>
            <pc:sldMk cId="1624005924" sldId="316"/>
            <ac:spMk id="7" creationId="{21A0478B-2046-A650-E8BF-2C71B478200E}"/>
          </ac:spMkLst>
        </pc:spChg>
        <pc:spChg chg="mod">
          <ac:chgData name="Molly Sheppard" userId="53c98af8-7b3a-49fb-ab8a-e9468e408910" providerId="ADAL" clId="{D11A0C72-6E24-4D04-AD51-D0E58772FAC2}" dt="2024-01-09T09:50:16.958" v="22934" actId="20577"/>
          <ac:spMkLst>
            <pc:docMk/>
            <pc:sldMk cId="1624005924" sldId="316"/>
            <ac:spMk id="9" creationId="{36D5AFF3-1C6C-103C-910E-6376CB212A19}"/>
          </ac:spMkLst>
        </pc:spChg>
        <pc:spChg chg="del">
          <ac:chgData name="Molly Sheppard" userId="53c98af8-7b3a-49fb-ab8a-e9468e408910" providerId="ADAL" clId="{D11A0C72-6E24-4D04-AD51-D0E58772FAC2}" dt="2024-01-09T09:34:06.898" v="20804" actId="478"/>
          <ac:spMkLst>
            <pc:docMk/>
            <pc:sldMk cId="1624005924" sldId="316"/>
            <ac:spMk id="10" creationId="{CD6EAEF9-E84F-48ED-7E75-31F2401EBE0A}"/>
          </ac:spMkLst>
        </pc:spChg>
        <pc:spChg chg="add mod">
          <ac:chgData name="Molly Sheppard" userId="53c98af8-7b3a-49fb-ab8a-e9468e408910" providerId="ADAL" clId="{D11A0C72-6E24-4D04-AD51-D0E58772FAC2}" dt="2024-01-09T09:44:11.962" v="22051" actId="207"/>
          <ac:spMkLst>
            <pc:docMk/>
            <pc:sldMk cId="1624005924" sldId="316"/>
            <ac:spMk id="17" creationId="{F93EF925-09F3-C92F-F6E2-C28F28879D84}"/>
          </ac:spMkLst>
        </pc:spChg>
        <pc:spChg chg="add mod">
          <ac:chgData name="Molly Sheppard" userId="53c98af8-7b3a-49fb-ab8a-e9468e408910" providerId="ADAL" clId="{D11A0C72-6E24-4D04-AD51-D0E58772FAC2}" dt="2024-01-18T12:48:52.187" v="24924" actId="20577"/>
          <ac:spMkLst>
            <pc:docMk/>
            <pc:sldMk cId="1624005924" sldId="316"/>
            <ac:spMk id="18" creationId="{DAA3A461-0F9F-3877-B0CA-2F3BB7E5AABE}"/>
          </ac:spMkLst>
        </pc:spChg>
        <pc:spChg chg="add mod">
          <ac:chgData name="Molly Sheppard" userId="53c98af8-7b3a-49fb-ab8a-e9468e408910" providerId="ADAL" clId="{D11A0C72-6E24-4D04-AD51-D0E58772FAC2}" dt="2024-01-09T09:44:03.674" v="22049" actId="207"/>
          <ac:spMkLst>
            <pc:docMk/>
            <pc:sldMk cId="1624005924" sldId="316"/>
            <ac:spMk id="19" creationId="{65B70BA8-E894-FE7D-0E7B-281C0B534264}"/>
          </ac:spMkLst>
        </pc:spChg>
        <pc:spChg chg="add mod">
          <ac:chgData name="Molly Sheppard" userId="53c98af8-7b3a-49fb-ab8a-e9468e408910" providerId="ADAL" clId="{D11A0C72-6E24-4D04-AD51-D0E58772FAC2}" dt="2024-01-09T09:47:09.098" v="22466" actId="1076"/>
          <ac:spMkLst>
            <pc:docMk/>
            <pc:sldMk cId="1624005924" sldId="316"/>
            <ac:spMk id="24" creationId="{F8F70625-C2C2-057C-3023-30B34A278D78}"/>
          </ac:spMkLst>
        </pc:spChg>
        <pc:spChg chg="add mod">
          <ac:chgData name="Molly Sheppard" userId="53c98af8-7b3a-49fb-ab8a-e9468e408910" providerId="ADAL" clId="{D11A0C72-6E24-4D04-AD51-D0E58772FAC2}" dt="2024-01-09T09:44:25.505" v="22084" actId="20577"/>
          <ac:spMkLst>
            <pc:docMk/>
            <pc:sldMk cId="1624005924" sldId="316"/>
            <ac:spMk id="29" creationId="{45D3FAAF-B52E-8F68-D243-FC9F5D9C1C77}"/>
          </ac:spMkLst>
        </pc:spChg>
        <pc:spChg chg="add mod">
          <ac:chgData name="Molly Sheppard" userId="53c98af8-7b3a-49fb-ab8a-e9468e408910" providerId="ADAL" clId="{D11A0C72-6E24-4D04-AD51-D0E58772FAC2}" dt="2024-01-09T09:47:05.017" v="22465" actId="207"/>
          <ac:spMkLst>
            <pc:docMk/>
            <pc:sldMk cId="1624005924" sldId="316"/>
            <ac:spMk id="30" creationId="{3E68A98C-D8E3-6E88-C36E-EDCF14B04950}"/>
          </ac:spMkLst>
        </pc:spChg>
        <pc:picChg chg="del">
          <ac:chgData name="Molly Sheppard" userId="53c98af8-7b3a-49fb-ab8a-e9468e408910" providerId="ADAL" clId="{D11A0C72-6E24-4D04-AD51-D0E58772FAC2}" dt="2024-01-09T09:34:03.918" v="20802" actId="478"/>
          <ac:picMkLst>
            <pc:docMk/>
            <pc:sldMk cId="1624005924" sldId="316"/>
            <ac:picMk id="5" creationId="{CA8AFD49-A216-55E9-0F72-F3EC53275BBC}"/>
          </ac:picMkLst>
        </pc:picChg>
        <pc:picChg chg="add mod modCrop">
          <ac:chgData name="Molly Sheppard" userId="53c98af8-7b3a-49fb-ab8a-e9468e408910" providerId="ADAL" clId="{D11A0C72-6E24-4D04-AD51-D0E58772FAC2}" dt="2024-01-18T12:48:43.378" v="24908" actId="1076"/>
          <ac:picMkLst>
            <pc:docMk/>
            <pc:sldMk cId="1624005924" sldId="316"/>
            <ac:picMk id="8" creationId="{27047DBE-47CB-6383-8A28-CAF077FF8F52}"/>
          </ac:picMkLst>
        </pc:picChg>
        <pc:picChg chg="del">
          <ac:chgData name="Molly Sheppard" userId="53c98af8-7b3a-49fb-ab8a-e9468e408910" providerId="ADAL" clId="{D11A0C72-6E24-4D04-AD51-D0E58772FAC2}" dt="2024-01-09T09:34:04.814" v="20803" actId="478"/>
          <ac:picMkLst>
            <pc:docMk/>
            <pc:sldMk cId="1624005924" sldId="316"/>
            <ac:picMk id="12" creationId="{313728BC-F985-5348-0394-70E0E61E4246}"/>
          </ac:picMkLst>
        </pc:picChg>
        <pc:picChg chg="add mod modCrop">
          <ac:chgData name="Molly Sheppard" userId="53c98af8-7b3a-49fb-ab8a-e9468e408910" providerId="ADAL" clId="{D11A0C72-6E24-4D04-AD51-D0E58772FAC2}" dt="2024-01-09T09:41:46.394" v="22028" actId="1076"/>
          <ac:picMkLst>
            <pc:docMk/>
            <pc:sldMk cId="1624005924" sldId="316"/>
            <ac:picMk id="13" creationId="{A879578C-3DF2-68AF-665A-C0974BF6F23C}"/>
          </ac:picMkLst>
        </pc:picChg>
        <pc:picChg chg="del">
          <ac:chgData name="Molly Sheppard" userId="53c98af8-7b3a-49fb-ab8a-e9468e408910" providerId="ADAL" clId="{D11A0C72-6E24-4D04-AD51-D0E58772FAC2}" dt="2024-01-09T09:34:07.234" v="20805" actId="478"/>
          <ac:picMkLst>
            <pc:docMk/>
            <pc:sldMk cId="1624005924" sldId="316"/>
            <ac:picMk id="14" creationId="{DC036229-20AB-4CF7-1DDB-98B9AB7C5DE2}"/>
          </ac:picMkLst>
        </pc:picChg>
        <pc:picChg chg="add mod modCrop">
          <ac:chgData name="Molly Sheppard" userId="53c98af8-7b3a-49fb-ab8a-e9468e408910" providerId="ADAL" clId="{D11A0C72-6E24-4D04-AD51-D0E58772FAC2}" dt="2024-01-09T09:36:49.714" v="21128" actId="14100"/>
          <ac:picMkLst>
            <pc:docMk/>
            <pc:sldMk cId="1624005924" sldId="316"/>
            <ac:picMk id="16" creationId="{A7361FD0-6814-D2BF-25B1-B2FD21AC343B}"/>
          </ac:picMkLst>
        </pc:picChg>
        <pc:picChg chg="add mod">
          <ac:chgData name="Molly Sheppard" userId="53c98af8-7b3a-49fb-ab8a-e9468e408910" providerId="ADAL" clId="{D11A0C72-6E24-4D04-AD51-D0E58772FAC2}" dt="2024-01-09T09:41:46.394" v="22028" actId="1076"/>
          <ac:picMkLst>
            <pc:docMk/>
            <pc:sldMk cId="1624005924" sldId="316"/>
            <ac:picMk id="21" creationId="{C2CEC80A-FFDA-344B-8DB8-978727397DD3}"/>
          </ac:picMkLst>
        </pc:picChg>
        <pc:picChg chg="add del">
          <ac:chgData name="Molly Sheppard" userId="53c98af8-7b3a-49fb-ab8a-e9468e408910" providerId="ADAL" clId="{D11A0C72-6E24-4D04-AD51-D0E58772FAC2}" dt="2024-01-09T09:41:15.285" v="21949" actId="478"/>
          <ac:picMkLst>
            <pc:docMk/>
            <pc:sldMk cId="1624005924" sldId="316"/>
            <ac:picMk id="23" creationId="{56906A71-4669-ED58-221A-F2135336EA72}"/>
          </ac:picMkLst>
        </pc:picChg>
        <pc:picChg chg="add mod modCrop">
          <ac:chgData name="Molly Sheppard" userId="53c98af8-7b3a-49fb-ab8a-e9468e408910" providerId="ADAL" clId="{D11A0C72-6E24-4D04-AD51-D0E58772FAC2}" dt="2024-01-09T09:43:32.009" v="22042" actId="1076"/>
          <ac:picMkLst>
            <pc:docMk/>
            <pc:sldMk cId="1624005924" sldId="316"/>
            <ac:picMk id="26" creationId="{B166169F-9AC5-D142-0CB3-ECCA52FB79B3}"/>
          </ac:picMkLst>
        </pc:picChg>
        <pc:picChg chg="add mod modCrop">
          <ac:chgData name="Molly Sheppard" userId="53c98af8-7b3a-49fb-ab8a-e9468e408910" providerId="ADAL" clId="{D11A0C72-6E24-4D04-AD51-D0E58772FAC2}" dt="2024-01-09T09:43:44.536" v="22045" actId="14100"/>
          <ac:picMkLst>
            <pc:docMk/>
            <pc:sldMk cId="1624005924" sldId="316"/>
            <ac:picMk id="28" creationId="{C9ACB850-8EFC-DE4D-C4F4-D894CFDE8FDD}"/>
          </ac:picMkLst>
        </pc:picChg>
      </pc:sldChg>
      <pc:sldChg chg="addSp delSp modSp add mod">
        <pc:chgData name="Molly Sheppard" userId="53c98af8-7b3a-49fb-ab8a-e9468e408910" providerId="ADAL" clId="{D11A0C72-6E24-4D04-AD51-D0E58772FAC2}" dt="2024-02-22T13:04:52.176" v="34005" actId="20577"/>
        <pc:sldMkLst>
          <pc:docMk/>
          <pc:sldMk cId="2734572070" sldId="317"/>
        </pc:sldMkLst>
        <pc:spChg chg="mod">
          <ac:chgData name="Molly Sheppard" userId="53c98af8-7b3a-49fb-ab8a-e9468e408910" providerId="ADAL" clId="{D11A0C72-6E24-4D04-AD51-D0E58772FAC2}" dt="2024-01-23T10:00:49.626" v="30550" actId="20577"/>
          <ac:spMkLst>
            <pc:docMk/>
            <pc:sldMk cId="2734572070" sldId="317"/>
            <ac:spMk id="2" creationId="{183DEEE4-BC70-2615-0BEF-EE48504F5AAD}"/>
          </ac:spMkLst>
        </pc:spChg>
        <pc:spChg chg="add mod">
          <ac:chgData name="Molly Sheppard" userId="53c98af8-7b3a-49fb-ab8a-e9468e408910" providerId="ADAL" clId="{D11A0C72-6E24-4D04-AD51-D0E58772FAC2}" dt="2024-02-22T13:04:52.176" v="34005" actId="20577"/>
          <ac:spMkLst>
            <pc:docMk/>
            <pc:sldMk cId="2734572070" sldId="317"/>
            <ac:spMk id="5" creationId="{2B5EB66B-C847-7FCF-9838-B0962FC4A6F2}"/>
          </ac:spMkLst>
        </pc:spChg>
        <pc:spChg chg="add mod">
          <ac:chgData name="Molly Sheppard" userId="53c98af8-7b3a-49fb-ab8a-e9468e408910" providerId="ADAL" clId="{D11A0C72-6E24-4D04-AD51-D0E58772FAC2}" dt="2024-01-23T09:59:57.248" v="30523" actId="1038"/>
          <ac:spMkLst>
            <pc:docMk/>
            <pc:sldMk cId="2734572070" sldId="317"/>
            <ac:spMk id="7" creationId="{E6EDD994-D791-2403-84E6-8555A7A3EEA9}"/>
          </ac:spMkLst>
        </pc:spChg>
        <pc:graphicFrameChg chg="del">
          <ac:chgData name="Molly Sheppard" userId="53c98af8-7b3a-49fb-ab8a-e9468e408910" providerId="ADAL" clId="{D11A0C72-6E24-4D04-AD51-D0E58772FAC2}" dt="2024-01-18T12:54:44.528" v="25058" actId="478"/>
          <ac:graphicFrameMkLst>
            <pc:docMk/>
            <pc:sldMk cId="2734572070" sldId="317"/>
            <ac:graphicFrameMk id="3" creationId="{1B30D087-1967-A90F-4EB8-AFD0FB5498FD}"/>
          </ac:graphicFrameMkLst>
        </pc:graphicFrameChg>
        <pc:graphicFrameChg chg="add mod modGraphic">
          <ac:chgData name="Molly Sheppard" userId="53c98af8-7b3a-49fb-ab8a-e9468e408910" providerId="ADAL" clId="{D11A0C72-6E24-4D04-AD51-D0E58772FAC2}" dt="2024-01-23T09:59:57.248" v="30523" actId="1038"/>
          <ac:graphicFrameMkLst>
            <pc:docMk/>
            <pc:sldMk cId="2734572070" sldId="317"/>
            <ac:graphicFrameMk id="3" creationId="{7AE1260C-0690-B3C8-C0DA-7C08EE2AD172}"/>
          </ac:graphicFrameMkLst>
        </pc:graphicFrameChg>
        <pc:graphicFrameChg chg="mod modGraphic">
          <ac:chgData name="Molly Sheppard" userId="53c98af8-7b3a-49fb-ab8a-e9468e408910" providerId="ADAL" clId="{D11A0C72-6E24-4D04-AD51-D0E58772FAC2}" dt="2024-01-23T09:57:12.192" v="30043" actId="1037"/>
          <ac:graphicFrameMkLst>
            <pc:docMk/>
            <pc:sldMk cId="2734572070" sldId="317"/>
            <ac:graphicFrameMk id="9" creationId="{2EA69C90-7F73-5377-72E0-4D70D89A05B3}"/>
          </ac:graphicFrameMkLst>
        </pc:graphicFrameChg>
      </pc:sldChg>
      <pc:sldChg chg="addSp delSp modSp add mod ord">
        <pc:chgData name="Molly Sheppard" userId="53c98af8-7b3a-49fb-ab8a-e9468e408910" providerId="ADAL" clId="{D11A0C72-6E24-4D04-AD51-D0E58772FAC2}" dt="2024-01-25T12:38:59.120" v="30844" actId="1038"/>
        <pc:sldMkLst>
          <pc:docMk/>
          <pc:sldMk cId="2707713579" sldId="318"/>
        </pc:sldMkLst>
        <pc:spChg chg="mod">
          <ac:chgData name="Molly Sheppard" userId="53c98af8-7b3a-49fb-ab8a-e9468e408910" providerId="ADAL" clId="{D11A0C72-6E24-4D04-AD51-D0E58772FAC2}" dt="2024-01-18T13:23:49.460" v="25176" actId="20577"/>
          <ac:spMkLst>
            <pc:docMk/>
            <pc:sldMk cId="2707713579" sldId="318"/>
            <ac:spMk id="2" creationId="{183DEEE4-BC70-2615-0BEF-EE48504F5AAD}"/>
          </ac:spMkLst>
        </pc:spChg>
        <pc:spChg chg="mod">
          <ac:chgData name="Molly Sheppard" userId="53c98af8-7b3a-49fb-ab8a-e9468e408910" providerId="ADAL" clId="{D11A0C72-6E24-4D04-AD51-D0E58772FAC2}" dt="2024-01-18T13:58:11.114" v="27367" actId="20577"/>
          <ac:spMkLst>
            <pc:docMk/>
            <pc:sldMk cId="2707713579" sldId="318"/>
            <ac:spMk id="7" creationId="{03A5ECFC-9782-9A6C-2690-8448B8F3F83A}"/>
          </ac:spMkLst>
        </pc:spChg>
        <pc:spChg chg="add mod">
          <ac:chgData name="Molly Sheppard" userId="53c98af8-7b3a-49fb-ab8a-e9468e408910" providerId="ADAL" clId="{D11A0C72-6E24-4D04-AD51-D0E58772FAC2}" dt="2024-01-25T12:38:54.714" v="30815" actId="1036"/>
          <ac:spMkLst>
            <pc:docMk/>
            <pc:sldMk cId="2707713579" sldId="318"/>
            <ac:spMk id="8" creationId="{56BFF48C-81F2-1403-2BE0-2E1C53E3D59D}"/>
          </ac:spMkLst>
        </pc:spChg>
        <pc:spChg chg="add mod">
          <ac:chgData name="Molly Sheppard" userId="53c98af8-7b3a-49fb-ab8a-e9468e408910" providerId="ADAL" clId="{D11A0C72-6E24-4D04-AD51-D0E58772FAC2}" dt="2024-01-25T12:38:54.714" v="30815" actId="1036"/>
          <ac:spMkLst>
            <pc:docMk/>
            <pc:sldMk cId="2707713579" sldId="318"/>
            <ac:spMk id="11" creationId="{198AB6E1-971D-9926-8168-D4D4490D5471}"/>
          </ac:spMkLst>
        </pc:spChg>
        <pc:spChg chg="add mod">
          <ac:chgData name="Molly Sheppard" userId="53c98af8-7b3a-49fb-ab8a-e9468e408910" providerId="ADAL" clId="{D11A0C72-6E24-4D04-AD51-D0E58772FAC2}" dt="2024-01-25T12:38:59.120" v="30844" actId="1038"/>
          <ac:spMkLst>
            <pc:docMk/>
            <pc:sldMk cId="2707713579" sldId="318"/>
            <ac:spMk id="15" creationId="{2C2D612A-409E-14C3-A84E-3E0C88B72F82}"/>
          </ac:spMkLst>
        </pc:spChg>
        <pc:spChg chg="add mod">
          <ac:chgData name="Molly Sheppard" userId="53c98af8-7b3a-49fb-ab8a-e9468e408910" providerId="ADAL" clId="{D11A0C72-6E24-4D04-AD51-D0E58772FAC2}" dt="2024-01-25T12:38:59.120" v="30844" actId="1038"/>
          <ac:spMkLst>
            <pc:docMk/>
            <pc:sldMk cId="2707713579" sldId="318"/>
            <ac:spMk id="16" creationId="{143946B4-7A3D-51D0-10BB-B67097BD880D}"/>
          </ac:spMkLst>
        </pc:spChg>
        <pc:spChg chg="del">
          <ac:chgData name="Molly Sheppard" userId="53c98af8-7b3a-49fb-ab8a-e9468e408910" providerId="ADAL" clId="{D11A0C72-6E24-4D04-AD51-D0E58772FAC2}" dt="2024-01-18T13:23:52.828" v="25178" actId="478"/>
          <ac:spMkLst>
            <pc:docMk/>
            <pc:sldMk cId="2707713579" sldId="318"/>
            <ac:spMk id="34" creationId="{972F8D72-A18D-F518-A86B-E9B798835FF4}"/>
          </ac:spMkLst>
        </pc:spChg>
        <pc:spChg chg="del">
          <ac:chgData name="Molly Sheppard" userId="53c98af8-7b3a-49fb-ab8a-e9468e408910" providerId="ADAL" clId="{D11A0C72-6E24-4D04-AD51-D0E58772FAC2}" dt="2024-01-18T13:23:54.217" v="25179" actId="478"/>
          <ac:spMkLst>
            <pc:docMk/>
            <pc:sldMk cId="2707713579" sldId="318"/>
            <ac:spMk id="43" creationId="{DD310B5C-0773-D3AE-C3E1-57860A30E05A}"/>
          </ac:spMkLst>
        </pc:spChg>
        <pc:grpChg chg="del">
          <ac:chgData name="Molly Sheppard" userId="53c98af8-7b3a-49fb-ab8a-e9468e408910" providerId="ADAL" clId="{D11A0C72-6E24-4D04-AD51-D0E58772FAC2}" dt="2024-01-18T13:23:50.864" v="25177" actId="478"/>
          <ac:grpSpMkLst>
            <pc:docMk/>
            <pc:sldMk cId="2707713579" sldId="318"/>
            <ac:grpSpMk id="33" creationId="{1F0A2140-4FF8-07D9-FFDB-5E57DFBFB72A}"/>
          </ac:grpSpMkLst>
        </pc:grpChg>
        <pc:grpChg chg="del">
          <ac:chgData name="Molly Sheppard" userId="53c98af8-7b3a-49fb-ab8a-e9468e408910" providerId="ADAL" clId="{D11A0C72-6E24-4D04-AD51-D0E58772FAC2}" dt="2024-01-18T13:23:54.695" v="25180" actId="478"/>
          <ac:grpSpMkLst>
            <pc:docMk/>
            <pc:sldMk cId="2707713579" sldId="318"/>
            <ac:grpSpMk id="37" creationId="{7A886530-5407-F18A-4449-7AF1A1494FB5}"/>
          </ac:grpSpMkLst>
        </pc:grpChg>
        <pc:picChg chg="add mod">
          <ac:chgData name="Molly Sheppard" userId="53c98af8-7b3a-49fb-ab8a-e9468e408910" providerId="ADAL" clId="{D11A0C72-6E24-4D04-AD51-D0E58772FAC2}" dt="2024-01-18T13:26:21.259" v="25248" actId="1076"/>
          <ac:picMkLst>
            <pc:docMk/>
            <pc:sldMk cId="2707713579" sldId="318"/>
            <ac:picMk id="5" creationId="{577C7856-6FC4-32D1-2F56-AA72DC73558F}"/>
          </ac:picMkLst>
        </pc:picChg>
        <pc:picChg chg="add mod">
          <ac:chgData name="Molly Sheppard" userId="53c98af8-7b3a-49fb-ab8a-e9468e408910" providerId="ADAL" clId="{D11A0C72-6E24-4D04-AD51-D0E58772FAC2}" dt="2024-01-25T12:38:54.714" v="30815" actId="1036"/>
          <ac:picMkLst>
            <pc:docMk/>
            <pc:sldMk cId="2707713579" sldId="318"/>
            <ac:picMk id="10" creationId="{F88C2A9C-37C5-FCDD-5D98-14E2D7F69BE5}"/>
          </ac:picMkLst>
        </pc:picChg>
        <pc:picChg chg="del">
          <ac:chgData name="Molly Sheppard" userId="53c98af8-7b3a-49fb-ab8a-e9468e408910" providerId="ADAL" clId="{D11A0C72-6E24-4D04-AD51-D0E58772FAC2}" dt="2024-01-18T13:25:50.136" v="25246" actId="478"/>
          <ac:picMkLst>
            <pc:docMk/>
            <pc:sldMk cId="2707713579" sldId="318"/>
            <ac:picMk id="12" creationId="{C749E499-0826-721B-E620-15227FD2D571}"/>
          </ac:picMkLst>
        </pc:picChg>
      </pc:sldChg>
      <pc:sldChg chg="addSp delSp modSp add mod">
        <pc:chgData name="Molly Sheppard" userId="53c98af8-7b3a-49fb-ab8a-e9468e408910" providerId="ADAL" clId="{D11A0C72-6E24-4D04-AD51-D0E58772FAC2}" dt="2024-01-25T12:39:38.875" v="30939" actId="114"/>
        <pc:sldMkLst>
          <pc:docMk/>
          <pc:sldMk cId="3877505953" sldId="319"/>
        </pc:sldMkLst>
        <pc:spChg chg="add mod">
          <ac:chgData name="Molly Sheppard" userId="53c98af8-7b3a-49fb-ab8a-e9468e408910" providerId="ADAL" clId="{D11A0C72-6E24-4D04-AD51-D0E58772FAC2}" dt="2024-01-23T09:54:10.249" v="29512" actId="1035"/>
          <ac:spMkLst>
            <pc:docMk/>
            <pc:sldMk cId="3877505953" sldId="319"/>
            <ac:spMk id="3" creationId="{81FB2381-316E-A515-09BF-04B6D0F3F141}"/>
          </ac:spMkLst>
        </pc:spChg>
        <pc:spChg chg="del">
          <ac:chgData name="Molly Sheppard" userId="53c98af8-7b3a-49fb-ab8a-e9468e408910" providerId="ADAL" clId="{D11A0C72-6E24-4D04-AD51-D0E58772FAC2}" dt="2024-01-18T13:36:29.129" v="26327" actId="478"/>
          <ac:spMkLst>
            <pc:docMk/>
            <pc:sldMk cId="3877505953" sldId="319"/>
            <ac:spMk id="7" creationId="{03A5ECFC-9782-9A6C-2690-8448B8F3F83A}"/>
          </ac:spMkLst>
        </pc:spChg>
        <pc:spChg chg="del">
          <ac:chgData name="Molly Sheppard" userId="53c98af8-7b3a-49fb-ab8a-e9468e408910" providerId="ADAL" clId="{D11A0C72-6E24-4D04-AD51-D0E58772FAC2}" dt="2024-01-18T13:36:29.129" v="26327" actId="478"/>
          <ac:spMkLst>
            <pc:docMk/>
            <pc:sldMk cId="3877505953" sldId="319"/>
            <ac:spMk id="8" creationId="{56BFF48C-81F2-1403-2BE0-2E1C53E3D59D}"/>
          </ac:spMkLst>
        </pc:spChg>
        <pc:spChg chg="add mod">
          <ac:chgData name="Molly Sheppard" userId="53c98af8-7b3a-49fb-ab8a-e9468e408910" providerId="ADAL" clId="{D11A0C72-6E24-4D04-AD51-D0E58772FAC2}" dt="2024-01-23T09:54:10.249" v="29512" actId="1035"/>
          <ac:spMkLst>
            <pc:docMk/>
            <pc:sldMk cId="3877505953" sldId="319"/>
            <ac:spMk id="9" creationId="{5387A254-0541-5F95-5FDA-F5EAFA6AB21D}"/>
          </ac:spMkLst>
        </pc:spChg>
        <pc:spChg chg="del">
          <ac:chgData name="Molly Sheppard" userId="53c98af8-7b3a-49fb-ab8a-e9468e408910" providerId="ADAL" clId="{D11A0C72-6E24-4D04-AD51-D0E58772FAC2}" dt="2024-01-18T13:36:29.129" v="26327" actId="478"/>
          <ac:spMkLst>
            <pc:docMk/>
            <pc:sldMk cId="3877505953" sldId="319"/>
            <ac:spMk id="11" creationId="{198AB6E1-971D-9926-8168-D4D4490D5471}"/>
          </ac:spMkLst>
        </pc:spChg>
        <pc:spChg chg="add mod">
          <ac:chgData name="Molly Sheppard" userId="53c98af8-7b3a-49fb-ab8a-e9468e408910" providerId="ADAL" clId="{D11A0C72-6E24-4D04-AD51-D0E58772FAC2}" dt="2024-01-24T15:24:46.916" v="30728" actId="1076"/>
          <ac:spMkLst>
            <pc:docMk/>
            <pc:sldMk cId="3877505953" sldId="319"/>
            <ac:spMk id="14" creationId="{23D94541-1D5C-3B3E-34F2-CAE9B570EF2D}"/>
          </ac:spMkLst>
        </pc:spChg>
        <pc:spChg chg="del">
          <ac:chgData name="Molly Sheppard" userId="53c98af8-7b3a-49fb-ab8a-e9468e408910" providerId="ADAL" clId="{D11A0C72-6E24-4D04-AD51-D0E58772FAC2}" dt="2024-01-18T13:36:29.129" v="26327" actId="478"/>
          <ac:spMkLst>
            <pc:docMk/>
            <pc:sldMk cId="3877505953" sldId="319"/>
            <ac:spMk id="15" creationId="{2C2D612A-409E-14C3-A84E-3E0C88B72F82}"/>
          </ac:spMkLst>
        </pc:spChg>
        <pc:spChg chg="add mod">
          <ac:chgData name="Molly Sheppard" userId="53c98af8-7b3a-49fb-ab8a-e9468e408910" providerId="ADAL" clId="{D11A0C72-6E24-4D04-AD51-D0E58772FAC2}" dt="2024-01-24T15:23:43.020" v="30629" actId="1076"/>
          <ac:spMkLst>
            <pc:docMk/>
            <pc:sldMk cId="3877505953" sldId="319"/>
            <ac:spMk id="15" creationId="{7C6462D1-9D74-DADF-3F07-BC2822728D92}"/>
          </ac:spMkLst>
        </pc:spChg>
        <pc:spChg chg="del">
          <ac:chgData name="Molly Sheppard" userId="53c98af8-7b3a-49fb-ab8a-e9468e408910" providerId="ADAL" clId="{D11A0C72-6E24-4D04-AD51-D0E58772FAC2}" dt="2024-01-18T13:36:29.129" v="26327" actId="478"/>
          <ac:spMkLst>
            <pc:docMk/>
            <pc:sldMk cId="3877505953" sldId="319"/>
            <ac:spMk id="16" creationId="{143946B4-7A3D-51D0-10BB-B67097BD880D}"/>
          </ac:spMkLst>
        </pc:spChg>
        <pc:spChg chg="add del mod">
          <ac:chgData name="Molly Sheppard" userId="53c98af8-7b3a-49fb-ab8a-e9468e408910" providerId="ADAL" clId="{D11A0C72-6E24-4D04-AD51-D0E58772FAC2}" dt="2024-01-23T09:19:20.880" v="28132" actId="478"/>
          <ac:spMkLst>
            <pc:docMk/>
            <pc:sldMk cId="3877505953" sldId="319"/>
            <ac:spMk id="20" creationId="{746FC4AF-EFE0-6F54-1D60-11484EF2816B}"/>
          </ac:spMkLst>
        </pc:spChg>
        <pc:spChg chg="add mod">
          <ac:chgData name="Molly Sheppard" userId="53c98af8-7b3a-49fb-ab8a-e9468e408910" providerId="ADAL" clId="{D11A0C72-6E24-4D04-AD51-D0E58772FAC2}" dt="2024-01-24T15:35:33.055" v="30761" actId="20577"/>
          <ac:spMkLst>
            <pc:docMk/>
            <pc:sldMk cId="3877505953" sldId="319"/>
            <ac:spMk id="20" creationId="{D0B8619C-B665-D51B-72D7-31873CD3F62C}"/>
          </ac:spMkLst>
        </pc:spChg>
        <pc:spChg chg="add mod">
          <ac:chgData name="Molly Sheppard" userId="53c98af8-7b3a-49fb-ab8a-e9468e408910" providerId="ADAL" clId="{D11A0C72-6E24-4D04-AD51-D0E58772FAC2}" dt="2024-01-24T15:23:14.765" v="30620" actId="1076"/>
          <ac:spMkLst>
            <pc:docMk/>
            <pc:sldMk cId="3877505953" sldId="319"/>
            <ac:spMk id="21" creationId="{F60BFB29-63F1-7127-B752-B2D292A595A5}"/>
          </ac:spMkLst>
        </pc:spChg>
        <pc:spChg chg="add mod">
          <ac:chgData name="Molly Sheppard" userId="53c98af8-7b3a-49fb-ab8a-e9468e408910" providerId="ADAL" clId="{D11A0C72-6E24-4D04-AD51-D0E58772FAC2}" dt="2024-01-25T12:39:27.315" v="30928" actId="1037"/>
          <ac:spMkLst>
            <pc:docMk/>
            <pc:sldMk cId="3877505953" sldId="319"/>
            <ac:spMk id="22" creationId="{98ADCEA3-EEF4-7D2E-54C0-DD7807D317CC}"/>
          </ac:spMkLst>
        </pc:spChg>
        <pc:spChg chg="add mod">
          <ac:chgData name="Molly Sheppard" userId="53c98af8-7b3a-49fb-ab8a-e9468e408910" providerId="ADAL" clId="{D11A0C72-6E24-4D04-AD51-D0E58772FAC2}" dt="2024-01-25T12:39:38.875" v="30939" actId="114"/>
          <ac:spMkLst>
            <pc:docMk/>
            <pc:sldMk cId="3877505953" sldId="319"/>
            <ac:spMk id="23" creationId="{471929AB-EEC4-1574-AA4D-0B40020EDD94}"/>
          </ac:spMkLst>
        </pc:spChg>
        <pc:picChg chg="del">
          <ac:chgData name="Molly Sheppard" userId="53c98af8-7b3a-49fb-ab8a-e9468e408910" providerId="ADAL" clId="{D11A0C72-6E24-4D04-AD51-D0E58772FAC2}" dt="2024-01-18T13:36:29.129" v="26327" actId="478"/>
          <ac:picMkLst>
            <pc:docMk/>
            <pc:sldMk cId="3877505953" sldId="319"/>
            <ac:picMk id="5" creationId="{577C7856-6FC4-32D1-2F56-AA72DC73558F}"/>
          </ac:picMkLst>
        </pc:picChg>
        <pc:picChg chg="add del mod">
          <ac:chgData name="Molly Sheppard" userId="53c98af8-7b3a-49fb-ab8a-e9468e408910" providerId="ADAL" clId="{D11A0C72-6E24-4D04-AD51-D0E58772FAC2}" dt="2024-01-23T09:16:10.436" v="27854" actId="478"/>
          <ac:picMkLst>
            <pc:docMk/>
            <pc:sldMk cId="3877505953" sldId="319"/>
            <ac:picMk id="7" creationId="{5594F64E-EB1A-2489-84EC-3EC482B60255}"/>
          </ac:picMkLst>
        </pc:picChg>
        <pc:picChg chg="add mod ord">
          <ac:chgData name="Molly Sheppard" userId="53c98af8-7b3a-49fb-ab8a-e9468e408910" providerId="ADAL" clId="{D11A0C72-6E24-4D04-AD51-D0E58772FAC2}" dt="2024-01-24T15:22:33.981" v="30568" actId="1076"/>
          <ac:picMkLst>
            <pc:docMk/>
            <pc:sldMk cId="3877505953" sldId="319"/>
            <ac:picMk id="8" creationId="{3359CA05-A05B-D11A-7022-DB9B48E384E2}"/>
          </ac:picMkLst>
        </pc:picChg>
        <pc:picChg chg="add del mod">
          <ac:chgData name="Molly Sheppard" userId="53c98af8-7b3a-49fb-ab8a-e9468e408910" providerId="ADAL" clId="{D11A0C72-6E24-4D04-AD51-D0E58772FAC2}" dt="2024-01-24T15:22:03.290" v="30551" actId="478"/>
          <ac:picMkLst>
            <pc:docMk/>
            <pc:sldMk cId="3877505953" sldId="319"/>
            <ac:picMk id="10" creationId="{86B74406-E708-142A-8338-BC28AE0E06B2}"/>
          </ac:picMkLst>
        </pc:picChg>
        <pc:picChg chg="del">
          <ac:chgData name="Molly Sheppard" userId="53c98af8-7b3a-49fb-ab8a-e9468e408910" providerId="ADAL" clId="{D11A0C72-6E24-4D04-AD51-D0E58772FAC2}" dt="2024-01-18T13:36:29.129" v="26327" actId="478"/>
          <ac:picMkLst>
            <pc:docMk/>
            <pc:sldMk cId="3877505953" sldId="319"/>
            <ac:picMk id="10" creationId="{F88C2A9C-37C5-FCDD-5D98-14E2D7F69BE5}"/>
          </ac:picMkLst>
        </pc:picChg>
        <pc:picChg chg="add mod">
          <ac:chgData name="Molly Sheppard" userId="53c98af8-7b3a-49fb-ab8a-e9468e408910" providerId="ADAL" clId="{D11A0C72-6E24-4D04-AD51-D0E58772FAC2}" dt="2024-01-24T15:22:37.397" v="30569" actId="1076"/>
          <ac:picMkLst>
            <pc:docMk/>
            <pc:sldMk cId="3877505953" sldId="319"/>
            <ac:picMk id="12" creationId="{61FAACD7-86BA-94AC-6778-52AA4BC7C11D}"/>
          </ac:picMkLst>
        </pc:picChg>
        <pc:picChg chg="add mod modCrop">
          <ac:chgData name="Molly Sheppard" userId="53c98af8-7b3a-49fb-ab8a-e9468e408910" providerId="ADAL" clId="{D11A0C72-6E24-4D04-AD51-D0E58772FAC2}" dt="2024-01-23T09:54:10.249" v="29512" actId="1035"/>
          <ac:picMkLst>
            <pc:docMk/>
            <pc:sldMk cId="3877505953" sldId="319"/>
            <ac:picMk id="13" creationId="{048A9035-8359-24AA-49FF-A622675DA842}"/>
          </ac:picMkLst>
        </pc:picChg>
        <pc:picChg chg="add mod">
          <ac:chgData name="Molly Sheppard" userId="53c98af8-7b3a-49fb-ab8a-e9468e408910" providerId="ADAL" clId="{D11A0C72-6E24-4D04-AD51-D0E58772FAC2}" dt="2024-01-23T09:54:10.249" v="29512" actId="1035"/>
          <ac:picMkLst>
            <pc:docMk/>
            <pc:sldMk cId="3877505953" sldId="319"/>
            <ac:picMk id="17" creationId="{B9FB0A31-D648-25CB-BD9E-AEF528061AAF}"/>
          </ac:picMkLst>
        </pc:picChg>
        <pc:picChg chg="add mod">
          <ac:chgData name="Molly Sheppard" userId="53c98af8-7b3a-49fb-ab8a-e9468e408910" providerId="ADAL" clId="{D11A0C72-6E24-4D04-AD51-D0E58772FAC2}" dt="2024-01-23T09:54:10.249" v="29512" actId="1035"/>
          <ac:picMkLst>
            <pc:docMk/>
            <pc:sldMk cId="3877505953" sldId="319"/>
            <ac:picMk id="19" creationId="{835825BE-6A80-7B7F-018F-3370ABE1F5A3}"/>
          </ac:picMkLst>
        </pc:picChg>
        <pc:picChg chg="add mod">
          <ac:chgData name="Molly Sheppard" userId="53c98af8-7b3a-49fb-ab8a-e9468e408910" providerId="ADAL" clId="{D11A0C72-6E24-4D04-AD51-D0E58772FAC2}" dt="2024-01-25T12:39:27.315" v="30928" actId="1037"/>
          <ac:picMkLst>
            <pc:docMk/>
            <pc:sldMk cId="3877505953" sldId="319"/>
            <ac:picMk id="24" creationId="{ADAC2863-490E-7B59-5408-E76791B78EDE}"/>
          </ac:picMkLst>
        </pc:picChg>
        <pc:picChg chg="add mod">
          <ac:chgData name="Molly Sheppard" userId="53c98af8-7b3a-49fb-ab8a-e9468e408910" providerId="ADAL" clId="{D11A0C72-6E24-4D04-AD51-D0E58772FAC2}" dt="2024-01-25T12:39:27.315" v="30928" actId="1037"/>
          <ac:picMkLst>
            <pc:docMk/>
            <pc:sldMk cId="3877505953" sldId="319"/>
            <ac:picMk id="25" creationId="{D3D5F6E9-A4D3-B63A-894F-40EE9E47768A}"/>
          </ac:picMkLst>
        </pc:picChg>
        <pc:cxnChg chg="add mod">
          <ac:chgData name="Molly Sheppard" userId="53c98af8-7b3a-49fb-ab8a-e9468e408910" providerId="ADAL" clId="{D11A0C72-6E24-4D04-AD51-D0E58772FAC2}" dt="2024-01-24T15:23:17.284" v="30621" actId="14100"/>
          <ac:cxnSpMkLst>
            <pc:docMk/>
            <pc:sldMk cId="3877505953" sldId="319"/>
            <ac:cxnSpMk id="18" creationId="{9F634653-7A7D-9BFC-41E8-CD067332D883}"/>
          </ac:cxnSpMkLst>
        </pc:cxnChg>
        <pc:cxnChg chg="add mod">
          <ac:chgData name="Molly Sheppard" userId="53c98af8-7b3a-49fb-ab8a-e9468e408910" providerId="ADAL" clId="{D11A0C72-6E24-4D04-AD51-D0E58772FAC2}" dt="2024-01-24T15:24:23.244" v="30713" actId="14100"/>
          <ac:cxnSpMkLst>
            <pc:docMk/>
            <pc:sldMk cId="3877505953" sldId="319"/>
            <ac:cxnSpMk id="26" creationId="{BE240ADB-253E-9903-F6D3-E7CC3AFD89DC}"/>
          </ac:cxnSpMkLst>
        </pc:cxnChg>
      </pc:sldChg>
      <pc:sldChg chg="addSp delSp modSp add mod ord">
        <pc:chgData name="Molly Sheppard" userId="53c98af8-7b3a-49fb-ab8a-e9468e408910" providerId="ADAL" clId="{D11A0C72-6E24-4D04-AD51-D0E58772FAC2}" dt="2024-01-25T12:39:53.709" v="30941" actId="1076"/>
        <pc:sldMkLst>
          <pc:docMk/>
          <pc:sldMk cId="3129404701" sldId="320"/>
        </pc:sldMkLst>
        <pc:spChg chg="mod">
          <ac:chgData name="Molly Sheppard" userId="53c98af8-7b3a-49fb-ab8a-e9468e408910" providerId="ADAL" clId="{D11A0C72-6E24-4D04-AD51-D0E58772FAC2}" dt="2024-01-18T13:58:50.975" v="27379" actId="20577"/>
          <ac:spMkLst>
            <pc:docMk/>
            <pc:sldMk cId="3129404701" sldId="320"/>
            <ac:spMk id="2" creationId="{183DEEE4-BC70-2615-0BEF-EE48504F5AAD}"/>
          </ac:spMkLst>
        </pc:spChg>
        <pc:spChg chg="add mod">
          <ac:chgData name="Molly Sheppard" userId="53c98af8-7b3a-49fb-ab8a-e9468e408910" providerId="ADAL" clId="{D11A0C72-6E24-4D04-AD51-D0E58772FAC2}" dt="2024-01-23T09:53:35.961" v="29488" actId="1036"/>
          <ac:spMkLst>
            <pc:docMk/>
            <pc:sldMk cId="3129404701" sldId="320"/>
            <ac:spMk id="5" creationId="{E8579284-1614-F1A1-425B-682024EB3D61}"/>
          </ac:spMkLst>
        </pc:spChg>
        <pc:spChg chg="add mod">
          <ac:chgData name="Molly Sheppard" userId="53c98af8-7b3a-49fb-ab8a-e9468e408910" providerId="ADAL" clId="{D11A0C72-6E24-4D04-AD51-D0E58772FAC2}" dt="2024-01-23T09:53:35.961" v="29488" actId="1036"/>
          <ac:spMkLst>
            <pc:docMk/>
            <pc:sldMk cId="3129404701" sldId="320"/>
            <ac:spMk id="8" creationId="{D73F3813-6A7C-D985-B68B-5D02C4B83E52}"/>
          </ac:spMkLst>
        </pc:spChg>
        <pc:graphicFrameChg chg="del">
          <ac:chgData name="Molly Sheppard" userId="53c98af8-7b3a-49fb-ab8a-e9468e408910" providerId="ADAL" clId="{D11A0C72-6E24-4D04-AD51-D0E58772FAC2}" dt="2024-01-18T13:57:16.723" v="27181" actId="478"/>
          <ac:graphicFrameMkLst>
            <pc:docMk/>
            <pc:sldMk cId="3129404701" sldId="320"/>
            <ac:graphicFrameMk id="3" creationId="{1B30D087-1967-A90F-4EB8-AFD0FB5498FD}"/>
          </ac:graphicFrameMkLst>
        </pc:graphicFrameChg>
        <pc:graphicFrameChg chg="mod modGraphic">
          <ac:chgData name="Molly Sheppard" userId="53c98af8-7b3a-49fb-ab8a-e9468e408910" providerId="ADAL" clId="{D11A0C72-6E24-4D04-AD51-D0E58772FAC2}" dt="2024-01-23T09:53:35.961" v="29488" actId="1036"/>
          <ac:graphicFrameMkLst>
            <pc:docMk/>
            <pc:sldMk cId="3129404701" sldId="320"/>
            <ac:graphicFrameMk id="9" creationId="{2EA69C90-7F73-5377-72E0-4D70D89A05B3}"/>
          </ac:graphicFrameMkLst>
        </pc:graphicFrameChg>
        <pc:picChg chg="add mod">
          <ac:chgData name="Molly Sheppard" userId="53c98af8-7b3a-49fb-ab8a-e9468e408910" providerId="ADAL" clId="{D11A0C72-6E24-4D04-AD51-D0E58772FAC2}" dt="2024-01-25T12:39:53.709" v="30941" actId="1076"/>
          <ac:picMkLst>
            <pc:docMk/>
            <pc:sldMk cId="3129404701" sldId="320"/>
            <ac:picMk id="7" creationId="{A2F12BF7-E42D-8369-1EB0-F826F8858CCB}"/>
          </ac:picMkLst>
        </pc:picChg>
      </pc:sldChg>
      <pc:sldChg chg="modSp add mod">
        <pc:chgData name="Molly Sheppard" userId="53c98af8-7b3a-49fb-ab8a-e9468e408910" providerId="ADAL" clId="{D11A0C72-6E24-4D04-AD51-D0E58772FAC2}" dt="2024-01-23T09:53:00.644" v="29471" actId="20577"/>
        <pc:sldMkLst>
          <pc:docMk/>
          <pc:sldMk cId="2488266331" sldId="321"/>
        </pc:sldMkLst>
        <pc:spChg chg="mod">
          <ac:chgData name="Molly Sheppard" userId="53c98af8-7b3a-49fb-ab8a-e9468e408910" providerId="ADAL" clId="{D11A0C72-6E24-4D04-AD51-D0E58772FAC2}" dt="2024-01-23T09:53:00.644" v="29471" actId="20577"/>
          <ac:spMkLst>
            <pc:docMk/>
            <pc:sldMk cId="2488266331" sldId="321"/>
            <ac:spMk id="2" creationId="{9D6F75DB-1FFD-1888-DD74-35074E21A891}"/>
          </ac:spMkLst>
        </pc:spChg>
      </pc:sldChg>
      <pc:sldChg chg="addSp delSp modSp add mod">
        <pc:chgData name="Molly Sheppard" userId="53c98af8-7b3a-49fb-ab8a-e9468e408910" providerId="ADAL" clId="{D11A0C72-6E24-4D04-AD51-D0E58772FAC2}" dt="2024-02-07T15:40:41.839" v="33707" actId="14100"/>
        <pc:sldMkLst>
          <pc:docMk/>
          <pc:sldMk cId="357308139" sldId="322"/>
        </pc:sldMkLst>
        <pc:spChg chg="del">
          <ac:chgData name="Molly Sheppard" userId="53c98af8-7b3a-49fb-ab8a-e9468e408910" providerId="ADAL" clId="{D11A0C72-6E24-4D04-AD51-D0E58772FAC2}" dt="2024-02-07T15:32:50.894" v="32987" actId="478"/>
          <ac:spMkLst>
            <pc:docMk/>
            <pc:sldMk cId="357308139" sldId="322"/>
            <ac:spMk id="3" creationId="{BFECF0B6-F757-B6EF-05FA-D8595A6E27EC}"/>
          </ac:spMkLst>
        </pc:spChg>
        <pc:spChg chg="del">
          <ac:chgData name="Molly Sheppard" userId="53c98af8-7b3a-49fb-ab8a-e9468e408910" providerId="ADAL" clId="{D11A0C72-6E24-4D04-AD51-D0E58772FAC2}" dt="2024-02-07T15:32:52.302" v="32988" actId="478"/>
          <ac:spMkLst>
            <pc:docMk/>
            <pc:sldMk cId="357308139" sldId="322"/>
            <ac:spMk id="7" creationId="{5548ADBC-E6FF-7ED5-1203-6CAD25A86C85}"/>
          </ac:spMkLst>
        </pc:spChg>
        <pc:spChg chg="add mod">
          <ac:chgData name="Molly Sheppard" userId="53c98af8-7b3a-49fb-ab8a-e9468e408910" providerId="ADAL" clId="{D11A0C72-6E24-4D04-AD51-D0E58772FAC2}" dt="2024-02-07T15:35:23.839" v="33196" actId="1076"/>
          <ac:spMkLst>
            <pc:docMk/>
            <pc:sldMk cId="357308139" sldId="322"/>
            <ac:spMk id="8" creationId="{787BF53C-F981-8298-7ADE-807043EF67F9}"/>
          </ac:spMkLst>
        </pc:spChg>
        <pc:spChg chg="mod">
          <ac:chgData name="Molly Sheppard" userId="53c98af8-7b3a-49fb-ab8a-e9468e408910" providerId="ADAL" clId="{D11A0C72-6E24-4D04-AD51-D0E58772FAC2}" dt="2024-02-07T15:40:14.391" v="33701" actId="20577"/>
          <ac:spMkLst>
            <pc:docMk/>
            <pc:sldMk cId="357308139" sldId="322"/>
            <ac:spMk id="9" creationId="{D81689EB-F1B0-5403-D2E4-224B8133F2FD}"/>
          </ac:spMkLst>
        </pc:spChg>
        <pc:spChg chg="mod ord">
          <ac:chgData name="Molly Sheppard" userId="53c98af8-7b3a-49fb-ab8a-e9468e408910" providerId="ADAL" clId="{D11A0C72-6E24-4D04-AD51-D0E58772FAC2}" dt="2024-02-07T15:35:59.574" v="33287" actId="1076"/>
          <ac:spMkLst>
            <pc:docMk/>
            <pc:sldMk cId="357308139" sldId="322"/>
            <ac:spMk id="10" creationId="{19E18D78-0FF1-7BE6-04BD-9E1D4E1D295A}"/>
          </ac:spMkLst>
        </pc:spChg>
        <pc:spChg chg="add mod">
          <ac:chgData name="Molly Sheppard" userId="53c98af8-7b3a-49fb-ab8a-e9468e408910" providerId="ADAL" clId="{D11A0C72-6E24-4D04-AD51-D0E58772FAC2}" dt="2024-02-07T15:38:37.183" v="33493" actId="1038"/>
          <ac:spMkLst>
            <pc:docMk/>
            <pc:sldMk cId="357308139" sldId="322"/>
            <ac:spMk id="25" creationId="{DD553AB2-75CC-5781-C091-21B6C2211939}"/>
          </ac:spMkLst>
        </pc:spChg>
        <pc:spChg chg="add mod">
          <ac:chgData name="Molly Sheppard" userId="53c98af8-7b3a-49fb-ab8a-e9468e408910" providerId="ADAL" clId="{D11A0C72-6E24-4D04-AD51-D0E58772FAC2}" dt="2024-02-07T15:39:23.639" v="33652" actId="14100"/>
          <ac:spMkLst>
            <pc:docMk/>
            <pc:sldMk cId="357308139" sldId="322"/>
            <ac:spMk id="26" creationId="{F5A5711A-ED07-E75D-1DCF-E148D9AA34D0}"/>
          </ac:spMkLst>
        </pc:spChg>
        <pc:picChg chg="mod">
          <ac:chgData name="Molly Sheppard" userId="53c98af8-7b3a-49fb-ab8a-e9468e408910" providerId="ADAL" clId="{D11A0C72-6E24-4D04-AD51-D0E58772FAC2}" dt="2024-02-07T15:35:23.839" v="33196" actId="1076"/>
          <ac:picMkLst>
            <pc:docMk/>
            <pc:sldMk cId="357308139" sldId="322"/>
            <ac:picMk id="5" creationId="{C857EC86-8DB8-34E0-CA4F-5ECFD9520703}"/>
          </ac:picMkLst>
        </pc:picChg>
        <pc:picChg chg="mod">
          <ac:chgData name="Molly Sheppard" userId="53c98af8-7b3a-49fb-ab8a-e9468e408910" providerId="ADAL" clId="{D11A0C72-6E24-4D04-AD51-D0E58772FAC2}" dt="2024-02-07T15:38:03.598" v="33384" actId="1076"/>
          <ac:picMkLst>
            <pc:docMk/>
            <pc:sldMk cId="357308139" sldId="322"/>
            <ac:picMk id="11" creationId="{837EFD0D-577A-ABB0-3766-0A17D63A7E0D}"/>
          </ac:picMkLst>
        </pc:picChg>
        <pc:picChg chg="mod">
          <ac:chgData name="Molly Sheppard" userId="53c98af8-7b3a-49fb-ab8a-e9468e408910" providerId="ADAL" clId="{D11A0C72-6E24-4D04-AD51-D0E58772FAC2}" dt="2024-02-07T15:35:28.118" v="33198" actId="1076"/>
          <ac:picMkLst>
            <pc:docMk/>
            <pc:sldMk cId="357308139" sldId="322"/>
            <ac:picMk id="12" creationId="{72FCD173-41C1-2458-DB1C-D7FEF35D16F0}"/>
          </ac:picMkLst>
        </pc:picChg>
        <pc:picChg chg="del">
          <ac:chgData name="Molly Sheppard" userId="53c98af8-7b3a-49fb-ab8a-e9468e408910" providerId="ADAL" clId="{D11A0C72-6E24-4D04-AD51-D0E58772FAC2}" dt="2024-02-07T15:22:33.482" v="31452" actId="478"/>
          <ac:picMkLst>
            <pc:docMk/>
            <pc:sldMk cId="357308139" sldId="322"/>
            <ac:picMk id="14" creationId="{733E58F0-30FC-1C69-EC0E-4002485D8B6C}"/>
          </ac:picMkLst>
        </pc:picChg>
        <pc:picChg chg="mod">
          <ac:chgData name="Molly Sheppard" userId="53c98af8-7b3a-49fb-ab8a-e9468e408910" providerId="ADAL" clId="{D11A0C72-6E24-4D04-AD51-D0E58772FAC2}" dt="2024-02-07T15:36:45.054" v="33303" actId="1076"/>
          <ac:picMkLst>
            <pc:docMk/>
            <pc:sldMk cId="357308139" sldId="322"/>
            <ac:picMk id="15" creationId="{AEC4333F-35D3-A335-C4E7-6BDF557CD0C2}"/>
          </ac:picMkLst>
        </pc:picChg>
        <pc:picChg chg="mod">
          <ac:chgData name="Molly Sheppard" userId="53c98af8-7b3a-49fb-ab8a-e9468e408910" providerId="ADAL" clId="{D11A0C72-6E24-4D04-AD51-D0E58772FAC2}" dt="2024-02-07T15:32:36.743" v="32963" actId="1076"/>
          <ac:picMkLst>
            <pc:docMk/>
            <pc:sldMk cId="357308139" sldId="322"/>
            <ac:picMk id="17" creationId="{F672F15F-3CA1-D02C-92DC-FB996BCB4AD3}"/>
          </ac:picMkLst>
        </pc:picChg>
        <pc:picChg chg="add mod">
          <ac:chgData name="Molly Sheppard" userId="53c98af8-7b3a-49fb-ab8a-e9468e408910" providerId="ADAL" clId="{D11A0C72-6E24-4D04-AD51-D0E58772FAC2}" dt="2024-02-07T15:35:33.358" v="33201" actId="14100"/>
          <ac:picMkLst>
            <pc:docMk/>
            <pc:sldMk cId="357308139" sldId="322"/>
            <ac:picMk id="19" creationId="{3E19CC18-652C-D5D7-DA9A-C882C161B937}"/>
          </ac:picMkLst>
        </pc:picChg>
        <pc:cxnChg chg="add mod">
          <ac:chgData name="Molly Sheppard" userId="53c98af8-7b3a-49fb-ab8a-e9468e408910" providerId="ADAL" clId="{D11A0C72-6E24-4D04-AD51-D0E58772FAC2}" dt="2024-02-07T15:40:41.839" v="33707" actId="14100"/>
          <ac:cxnSpMkLst>
            <pc:docMk/>
            <pc:sldMk cId="357308139" sldId="322"/>
            <ac:cxnSpMk id="16" creationId="{DFD9FAC2-A1DB-A170-666C-286D181EEDF4}"/>
          </ac:cxnSpMkLst>
        </pc:cxnChg>
        <pc:cxnChg chg="add mod">
          <ac:chgData name="Molly Sheppard" userId="53c98af8-7b3a-49fb-ab8a-e9468e408910" providerId="ADAL" clId="{D11A0C72-6E24-4D04-AD51-D0E58772FAC2}" dt="2024-02-07T15:36:19.510" v="33296" actId="14100"/>
          <ac:cxnSpMkLst>
            <pc:docMk/>
            <pc:sldMk cId="357308139" sldId="322"/>
            <ac:cxnSpMk id="21" creationId="{9D92E6AE-77BB-FE92-83FF-B0EF0592272D}"/>
          </ac:cxnSpMkLst>
        </pc:cxnChg>
        <pc:cxnChg chg="add del mod">
          <ac:chgData name="Molly Sheppard" userId="53c98af8-7b3a-49fb-ab8a-e9468e408910" providerId="ADAL" clId="{D11A0C72-6E24-4D04-AD51-D0E58772FAC2}" dt="2024-02-07T15:36:40.991" v="33300" actId="478"/>
          <ac:cxnSpMkLst>
            <pc:docMk/>
            <pc:sldMk cId="357308139" sldId="322"/>
            <ac:cxnSpMk id="23" creationId="{0872D774-5971-8B73-9299-2EB966466B31}"/>
          </ac:cxnSpMkLst>
        </pc:cxnChg>
        <pc:cxnChg chg="add mod">
          <ac:chgData name="Molly Sheppard" userId="53c98af8-7b3a-49fb-ab8a-e9468e408910" providerId="ADAL" clId="{D11A0C72-6E24-4D04-AD51-D0E58772FAC2}" dt="2024-02-07T15:40:26.470" v="33705" actId="14100"/>
          <ac:cxnSpMkLst>
            <pc:docMk/>
            <pc:sldMk cId="357308139" sldId="322"/>
            <ac:cxnSpMk id="27" creationId="{DB659CC1-3AFC-1BED-C949-6BF8FA0005A0}"/>
          </ac:cxnSpMkLst>
        </pc:cxnChg>
      </pc:sldChg>
      <pc:sldChg chg="addSp delSp modSp add mod ord">
        <pc:chgData name="Molly Sheppard" userId="53c98af8-7b3a-49fb-ab8a-e9468e408910" providerId="ADAL" clId="{D11A0C72-6E24-4D04-AD51-D0E58772FAC2}" dt="2024-02-28T15:19:27.860" v="38215" actId="20577"/>
        <pc:sldMkLst>
          <pc:docMk/>
          <pc:sldMk cId="3465273440" sldId="323"/>
        </pc:sldMkLst>
        <pc:spChg chg="mod">
          <ac:chgData name="Molly Sheppard" userId="53c98af8-7b3a-49fb-ab8a-e9468e408910" providerId="ADAL" clId="{D11A0C72-6E24-4D04-AD51-D0E58772FAC2}" dt="2024-02-22T13:37:14.065" v="34591" actId="20577"/>
          <ac:spMkLst>
            <pc:docMk/>
            <pc:sldMk cId="3465273440" sldId="323"/>
            <ac:spMk id="2" creationId="{F5B43DA9-0F63-F150-4C26-C4AE9F84637F}"/>
          </ac:spMkLst>
        </pc:spChg>
        <pc:spChg chg="add del mod">
          <ac:chgData name="Molly Sheppard" userId="53c98af8-7b3a-49fb-ab8a-e9468e408910" providerId="ADAL" clId="{D11A0C72-6E24-4D04-AD51-D0E58772FAC2}" dt="2024-02-22T13:54:26.914" v="35198" actId="478"/>
          <ac:spMkLst>
            <pc:docMk/>
            <pc:sldMk cId="3465273440" sldId="323"/>
            <ac:spMk id="8" creationId="{2C294B32-40F0-A0D8-AC5C-483E0A941212}"/>
          </ac:spMkLst>
        </pc:spChg>
        <pc:graphicFrameChg chg="add mod modGraphic">
          <ac:chgData name="Molly Sheppard" userId="53c98af8-7b3a-49fb-ab8a-e9468e408910" providerId="ADAL" clId="{D11A0C72-6E24-4D04-AD51-D0E58772FAC2}" dt="2024-02-28T15:19:27.860" v="38215" actId="20577"/>
          <ac:graphicFrameMkLst>
            <pc:docMk/>
            <pc:sldMk cId="3465273440" sldId="323"/>
            <ac:graphicFrameMk id="3" creationId="{26594D86-549E-D120-458F-D7FF0CD824E5}"/>
          </ac:graphicFrameMkLst>
        </pc:graphicFrameChg>
        <pc:graphicFrameChg chg="del mod modGraphic">
          <ac:chgData name="Molly Sheppard" userId="53c98af8-7b3a-49fb-ab8a-e9468e408910" providerId="ADAL" clId="{D11A0C72-6E24-4D04-AD51-D0E58772FAC2}" dt="2024-02-22T13:54:23.246" v="35197" actId="478"/>
          <ac:graphicFrameMkLst>
            <pc:docMk/>
            <pc:sldMk cId="3465273440" sldId="323"/>
            <ac:graphicFrameMk id="4" creationId="{4389CB42-5911-8503-FD6E-468F7007C817}"/>
          </ac:graphicFrameMkLst>
        </pc:graphicFrameChg>
      </pc:sldChg>
      <pc:sldChg chg="modSp add mod ord">
        <pc:chgData name="Molly Sheppard" userId="53c98af8-7b3a-49fb-ab8a-e9468e408910" providerId="ADAL" clId="{D11A0C72-6E24-4D04-AD51-D0E58772FAC2}" dt="2024-02-22T14:02:27.462" v="35405" actId="20577"/>
        <pc:sldMkLst>
          <pc:docMk/>
          <pc:sldMk cId="3696283938" sldId="324"/>
        </pc:sldMkLst>
        <pc:spChg chg="mod">
          <ac:chgData name="Molly Sheppard" userId="53c98af8-7b3a-49fb-ab8a-e9468e408910" providerId="ADAL" clId="{D11A0C72-6E24-4D04-AD51-D0E58772FAC2}" dt="2024-02-22T14:02:27.462" v="35405" actId="20577"/>
          <ac:spMkLst>
            <pc:docMk/>
            <pc:sldMk cId="3696283938" sldId="324"/>
            <ac:spMk id="2" creationId="{F4DB08B7-F85E-4EB2-0419-6ACA2544C288}"/>
          </ac:spMkLst>
        </pc:spChg>
      </pc:sldChg>
      <pc:sldChg chg="addSp delSp modSp add mod">
        <pc:chgData name="Molly Sheppard" userId="53c98af8-7b3a-49fb-ab8a-e9468e408910" providerId="ADAL" clId="{D11A0C72-6E24-4D04-AD51-D0E58772FAC2}" dt="2024-02-27T09:53:33.605" v="37498" actId="14100"/>
        <pc:sldMkLst>
          <pc:docMk/>
          <pc:sldMk cId="1983784621" sldId="325"/>
        </pc:sldMkLst>
        <pc:spChg chg="del">
          <ac:chgData name="Molly Sheppard" userId="53c98af8-7b3a-49fb-ab8a-e9468e408910" providerId="ADAL" clId="{D11A0C72-6E24-4D04-AD51-D0E58772FAC2}" dt="2024-02-22T14:02:39.656" v="35408" actId="478"/>
          <ac:spMkLst>
            <pc:docMk/>
            <pc:sldMk cId="1983784621" sldId="325"/>
            <ac:spMk id="3" creationId="{2BC5C20E-36FA-0891-D7C6-911A575FA0F6}"/>
          </ac:spMkLst>
        </pc:spChg>
        <pc:spChg chg="del">
          <ac:chgData name="Molly Sheppard" userId="53c98af8-7b3a-49fb-ab8a-e9468e408910" providerId="ADAL" clId="{D11A0C72-6E24-4D04-AD51-D0E58772FAC2}" dt="2024-02-22T14:02:43.707" v="35411" actId="478"/>
          <ac:spMkLst>
            <pc:docMk/>
            <pc:sldMk cId="1983784621" sldId="325"/>
            <ac:spMk id="5" creationId="{93BA90A5-753C-990B-C7CA-E30D959FC354}"/>
          </ac:spMkLst>
        </pc:spChg>
        <pc:spChg chg="del">
          <ac:chgData name="Molly Sheppard" userId="53c98af8-7b3a-49fb-ab8a-e9468e408910" providerId="ADAL" clId="{D11A0C72-6E24-4D04-AD51-D0E58772FAC2}" dt="2024-02-22T14:02:41.714" v="35409" actId="478"/>
          <ac:spMkLst>
            <pc:docMk/>
            <pc:sldMk cId="1983784621" sldId="325"/>
            <ac:spMk id="7" creationId="{3A2ADB2C-C390-57BF-90C8-BDB01891C200}"/>
          </ac:spMkLst>
        </pc:spChg>
        <pc:spChg chg="add mod">
          <ac:chgData name="Molly Sheppard" userId="53c98af8-7b3a-49fb-ab8a-e9468e408910" providerId="ADAL" clId="{D11A0C72-6E24-4D04-AD51-D0E58772FAC2}" dt="2024-02-27T09:23:41.796" v="36677" actId="1076"/>
          <ac:spMkLst>
            <pc:docMk/>
            <pc:sldMk cId="1983784621" sldId="325"/>
            <ac:spMk id="9" creationId="{C73E53D5-88D4-5357-0F65-0641462398A2}"/>
          </ac:spMkLst>
        </pc:spChg>
        <pc:spChg chg="add mod">
          <ac:chgData name="Molly Sheppard" userId="53c98af8-7b3a-49fb-ab8a-e9468e408910" providerId="ADAL" clId="{D11A0C72-6E24-4D04-AD51-D0E58772FAC2}" dt="2024-02-27T09:53:12.930" v="37494" actId="1036"/>
          <ac:spMkLst>
            <pc:docMk/>
            <pc:sldMk cId="1983784621" sldId="325"/>
            <ac:spMk id="12" creationId="{4E2B17DD-2D75-6C1E-A022-2FE885D0B840}"/>
          </ac:spMkLst>
        </pc:spChg>
        <pc:graphicFrameChg chg="del">
          <ac:chgData name="Molly Sheppard" userId="53c98af8-7b3a-49fb-ab8a-e9468e408910" providerId="ADAL" clId="{D11A0C72-6E24-4D04-AD51-D0E58772FAC2}" dt="2024-02-22T14:02:37.944" v="35407" actId="478"/>
          <ac:graphicFrameMkLst>
            <pc:docMk/>
            <pc:sldMk cId="1983784621" sldId="325"/>
            <ac:graphicFrameMk id="9" creationId="{FBD959EC-13A9-829A-9DFB-CF7957AD361C}"/>
          </ac:graphicFrameMkLst>
        </pc:graphicFrameChg>
        <pc:picChg chg="add del mod">
          <ac:chgData name="Molly Sheppard" userId="53c98af8-7b3a-49fb-ab8a-e9468e408910" providerId="ADAL" clId="{D11A0C72-6E24-4D04-AD51-D0E58772FAC2}" dt="2024-02-27T09:51:31.959" v="37454" actId="478"/>
          <ac:picMkLst>
            <pc:docMk/>
            <pc:sldMk cId="1983784621" sldId="325"/>
            <ac:picMk id="5" creationId="{9AE7795E-1C8D-680E-66EA-4C0B08DD43E4}"/>
          </ac:picMkLst>
        </pc:picChg>
        <pc:picChg chg="del">
          <ac:chgData name="Molly Sheppard" userId="53c98af8-7b3a-49fb-ab8a-e9468e408910" providerId="ADAL" clId="{D11A0C72-6E24-4D04-AD51-D0E58772FAC2}" dt="2024-02-22T14:02:42.714" v="35410" actId="478"/>
          <ac:picMkLst>
            <pc:docMk/>
            <pc:sldMk cId="1983784621" sldId="325"/>
            <ac:picMk id="8" creationId="{A89B0117-F5EE-3E27-1EFA-D1E401363334}"/>
          </ac:picMkLst>
        </pc:picChg>
        <pc:picChg chg="add del mod">
          <ac:chgData name="Molly Sheppard" userId="53c98af8-7b3a-49fb-ab8a-e9468e408910" providerId="ADAL" clId="{D11A0C72-6E24-4D04-AD51-D0E58772FAC2}" dt="2024-02-27T09:51:37.815" v="37458" actId="478"/>
          <ac:picMkLst>
            <pc:docMk/>
            <pc:sldMk cId="1983784621" sldId="325"/>
            <ac:picMk id="8" creationId="{D17E7768-4204-7892-B079-C13E36587A91}"/>
          </ac:picMkLst>
        </pc:picChg>
        <pc:picChg chg="add del mod">
          <ac:chgData name="Molly Sheppard" userId="53c98af8-7b3a-49fb-ab8a-e9468e408910" providerId="ADAL" clId="{D11A0C72-6E24-4D04-AD51-D0E58772FAC2}" dt="2024-02-27T09:52:48.099" v="37464" actId="478"/>
          <ac:picMkLst>
            <pc:docMk/>
            <pc:sldMk cId="1983784621" sldId="325"/>
            <ac:picMk id="10" creationId="{D704385F-D552-4E92-3F25-150A48B01D34}"/>
          </ac:picMkLst>
        </pc:picChg>
        <pc:picChg chg="add del mod">
          <ac:chgData name="Molly Sheppard" userId="53c98af8-7b3a-49fb-ab8a-e9468e408910" providerId="ADAL" clId="{D11A0C72-6E24-4D04-AD51-D0E58772FAC2}" dt="2024-02-27T09:24:09.028" v="36686" actId="478"/>
          <ac:picMkLst>
            <pc:docMk/>
            <pc:sldMk cId="1983784621" sldId="325"/>
            <ac:picMk id="11" creationId="{24588051-E0BB-49A8-A2F4-D1BB820F5D9F}"/>
          </ac:picMkLst>
        </pc:picChg>
        <pc:picChg chg="add mod modCrop">
          <ac:chgData name="Molly Sheppard" userId="53c98af8-7b3a-49fb-ab8a-e9468e408910" providerId="ADAL" clId="{D11A0C72-6E24-4D04-AD51-D0E58772FAC2}" dt="2024-02-27T09:53:26.813" v="37496" actId="1076"/>
          <ac:picMkLst>
            <pc:docMk/>
            <pc:sldMk cId="1983784621" sldId="325"/>
            <ac:picMk id="14" creationId="{FE5A9F08-45DE-E9B6-AE22-257F85DE38FF}"/>
          </ac:picMkLst>
        </pc:picChg>
        <pc:picChg chg="add mod">
          <ac:chgData name="Molly Sheppard" userId="53c98af8-7b3a-49fb-ab8a-e9468e408910" providerId="ADAL" clId="{D11A0C72-6E24-4D04-AD51-D0E58772FAC2}" dt="2024-02-27T09:52:02.442" v="37463" actId="1076"/>
          <ac:picMkLst>
            <pc:docMk/>
            <pc:sldMk cId="1983784621" sldId="325"/>
            <ac:picMk id="16" creationId="{47C7ED27-E6FD-BD5C-A76B-351326C09AFD}"/>
          </ac:picMkLst>
        </pc:picChg>
        <pc:picChg chg="add mod">
          <ac:chgData name="Molly Sheppard" userId="53c98af8-7b3a-49fb-ab8a-e9468e408910" providerId="ADAL" clId="{D11A0C72-6E24-4D04-AD51-D0E58772FAC2}" dt="2024-02-27T09:53:33.605" v="37498" actId="14100"/>
          <ac:picMkLst>
            <pc:docMk/>
            <pc:sldMk cId="1983784621" sldId="325"/>
            <ac:picMk id="18" creationId="{F3822A06-DDA2-F66E-47A9-0ADFC1F36EC9}"/>
          </ac:picMkLst>
        </pc:picChg>
      </pc:sldChg>
      <pc:sldChg chg="addSp delSp modSp add mod">
        <pc:chgData name="Molly Sheppard" userId="53c98af8-7b3a-49fb-ab8a-e9468e408910" providerId="ADAL" clId="{D11A0C72-6E24-4D04-AD51-D0E58772FAC2}" dt="2024-02-28T15:14:54.285" v="38204" actId="790"/>
        <pc:sldMkLst>
          <pc:docMk/>
          <pc:sldMk cId="336117174" sldId="326"/>
        </pc:sldMkLst>
        <pc:spChg chg="mod">
          <ac:chgData name="Molly Sheppard" userId="53c98af8-7b3a-49fb-ab8a-e9468e408910" providerId="ADAL" clId="{D11A0C72-6E24-4D04-AD51-D0E58772FAC2}" dt="2024-02-28T15:14:54.285" v="38204" actId="790"/>
          <ac:spMkLst>
            <pc:docMk/>
            <pc:sldMk cId="336117174" sldId="326"/>
            <ac:spMk id="2" creationId="{54A44B31-4AE7-0887-11E2-0C32698B5DE8}"/>
          </ac:spMkLst>
        </pc:spChg>
        <pc:spChg chg="del mod">
          <ac:chgData name="Molly Sheppard" userId="53c98af8-7b3a-49fb-ab8a-e9468e408910" providerId="ADAL" clId="{D11A0C72-6E24-4D04-AD51-D0E58772FAC2}" dt="2024-02-27T09:22:18.969" v="36635" actId="478"/>
          <ac:spMkLst>
            <pc:docMk/>
            <pc:sldMk cId="336117174" sldId="326"/>
            <ac:spMk id="9" creationId="{128EB928-9390-63C8-F990-67A785D8A3E0}"/>
          </ac:spMkLst>
        </pc:spChg>
        <pc:spChg chg="add mod">
          <ac:chgData name="Molly Sheppard" userId="53c98af8-7b3a-49fb-ab8a-e9468e408910" providerId="ADAL" clId="{D11A0C72-6E24-4D04-AD51-D0E58772FAC2}" dt="2024-02-27T10:01:28.715" v="38006" actId="113"/>
          <ac:spMkLst>
            <pc:docMk/>
            <pc:sldMk cId="336117174" sldId="326"/>
            <ac:spMk id="16" creationId="{B9F119C0-EA3B-AFC0-7E00-6F21FA9EE5CD}"/>
          </ac:spMkLst>
        </pc:spChg>
        <pc:spChg chg="add mod">
          <ac:chgData name="Molly Sheppard" userId="53c98af8-7b3a-49fb-ab8a-e9468e408910" providerId="ADAL" clId="{D11A0C72-6E24-4D04-AD51-D0E58772FAC2}" dt="2024-02-27T10:02:13.512" v="38157" actId="1076"/>
          <ac:spMkLst>
            <pc:docMk/>
            <pc:sldMk cId="336117174" sldId="326"/>
            <ac:spMk id="17" creationId="{89897BF0-E4FF-4128-731E-694D6CCF604B}"/>
          </ac:spMkLst>
        </pc:spChg>
        <pc:picChg chg="del">
          <ac:chgData name="Molly Sheppard" userId="53c98af8-7b3a-49fb-ab8a-e9468e408910" providerId="ADAL" clId="{D11A0C72-6E24-4D04-AD51-D0E58772FAC2}" dt="2024-02-27T09:22:15.194" v="36632" actId="478"/>
          <ac:picMkLst>
            <pc:docMk/>
            <pc:sldMk cId="336117174" sldId="326"/>
            <ac:picMk id="5" creationId="{C632C09D-C0EA-8574-13F4-2871F6ABCF56}"/>
          </ac:picMkLst>
        </pc:picChg>
        <pc:picChg chg="add del mod">
          <ac:chgData name="Molly Sheppard" userId="53c98af8-7b3a-49fb-ab8a-e9468e408910" providerId="ADAL" clId="{D11A0C72-6E24-4D04-AD51-D0E58772FAC2}" dt="2024-02-27T09:51:19.166" v="37453" actId="478"/>
          <ac:picMkLst>
            <pc:docMk/>
            <pc:sldMk cId="336117174" sldId="326"/>
            <ac:picMk id="7" creationId="{460BCF40-7050-89C0-C095-449E39E8691C}"/>
          </ac:picMkLst>
        </pc:picChg>
        <pc:picChg chg="del">
          <ac:chgData name="Molly Sheppard" userId="53c98af8-7b3a-49fb-ab8a-e9468e408910" providerId="ADAL" clId="{D11A0C72-6E24-4D04-AD51-D0E58772FAC2}" dt="2024-02-27T09:22:16.758" v="36633" actId="478"/>
          <ac:picMkLst>
            <pc:docMk/>
            <pc:sldMk cId="336117174" sldId="326"/>
            <ac:picMk id="8" creationId="{128522A9-E356-59C5-5118-B10281C0ECA0}"/>
          </ac:picMkLst>
        </pc:picChg>
        <pc:picChg chg="add mod">
          <ac:chgData name="Molly Sheppard" userId="53c98af8-7b3a-49fb-ab8a-e9468e408910" providerId="ADAL" clId="{D11A0C72-6E24-4D04-AD51-D0E58772FAC2}" dt="2024-02-27T09:54:04.920" v="37502" actId="1076"/>
          <ac:picMkLst>
            <pc:docMk/>
            <pc:sldMk cId="336117174" sldId="326"/>
            <ac:picMk id="11" creationId="{12B94022-7896-5197-11E1-D6838FDFA337}"/>
          </ac:picMkLst>
        </pc:picChg>
        <pc:picChg chg="add mod">
          <ac:chgData name="Molly Sheppard" userId="53c98af8-7b3a-49fb-ab8a-e9468e408910" providerId="ADAL" clId="{D11A0C72-6E24-4D04-AD51-D0E58772FAC2}" dt="2024-02-27T09:54:25.008" v="37506" actId="1076"/>
          <ac:picMkLst>
            <pc:docMk/>
            <pc:sldMk cId="336117174" sldId="326"/>
            <ac:picMk id="13" creationId="{11FF99DB-9233-A111-3332-7FC3FAC61D8C}"/>
          </ac:picMkLst>
        </pc:picChg>
        <pc:picChg chg="add mod">
          <ac:chgData name="Molly Sheppard" userId="53c98af8-7b3a-49fb-ab8a-e9468e408910" providerId="ADAL" clId="{D11A0C72-6E24-4D04-AD51-D0E58772FAC2}" dt="2024-02-27T10:02:13.512" v="38157" actId="1076"/>
          <ac:picMkLst>
            <pc:docMk/>
            <pc:sldMk cId="336117174" sldId="326"/>
            <ac:picMk id="15" creationId="{A3B21846-189B-03A6-2A3D-D0E13DE71F43}"/>
          </ac:picMkLst>
        </pc:picChg>
      </pc:sldChg>
      <pc:sldChg chg="modSp mod">
        <pc:chgData name="Molly Sheppard" userId="53c98af8-7b3a-49fb-ab8a-e9468e408910" providerId="ADAL" clId="{D11A0C72-6E24-4D04-AD51-D0E58772FAC2}" dt="2024-02-28T15:14:28.712" v="38203" actId="1037"/>
        <pc:sldMkLst>
          <pc:docMk/>
          <pc:sldMk cId="3919385" sldId="329"/>
        </pc:sldMkLst>
        <pc:spChg chg="mod">
          <ac:chgData name="Molly Sheppard" userId="53c98af8-7b3a-49fb-ab8a-e9468e408910" providerId="ADAL" clId="{D11A0C72-6E24-4D04-AD51-D0E58772FAC2}" dt="2024-02-28T15:14:28.712" v="38203" actId="1037"/>
          <ac:spMkLst>
            <pc:docMk/>
            <pc:sldMk cId="3919385" sldId="329"/>
            <ac:spMk id="9" creationId="{311366CC-E301-EF87-CAC8-7CE35A105762}"/>
          </ac:spMkLst>
        </pc:spChg>
      </pc:sldChg>
      <pc:sldChg chg="modSp mod">
        <pc:chgData name="Molly Sheppard" userId="53c98af8-7b3a-49fb-ab8a-e9468e408910" providerId="ADAL" clId="{D11A0C72-6E24-4D04-AD51-D0E58772FAC2}" dt="2024-02-29T13:42:27.190" v="38922" actId="20577"/>
        <pc:sldMkLst>
          <pc:docMk/>
          <pc:sldMk cId="3485423453" sldId="330"/>
        </pc:sldMkLst>
        <pc:graphicFrameChg chg="mod modGraphic">
          <ac:chgData name="Molly Sheppard" userId="53c98af8-7b3a-49fb-ab8a-e9468e408910" providerId="ADAL" clId="{D11A0C72-6E24-4D04-AD51-D0E58772FAC2}" dt="2024-02-29T13:42:27.190" v="38922" actId="20577"/>
          <ac:graphicFrameMkLst>
            <pc:docMk/>
            <pc:sldMk cId="3485423453" sldId="330"/>
            <ac:graphicFrameMk id="3" creationId="{96649A17-F92A-4A0F-68EE-44012E3EE905}"/>
          </ac:graphicFrameMkLst>
        </pc:graphicFrameChg>
      </pc:sldChg>
      <pc:sldChg chg="modSp mod">
        <pc:chgData name="Molly Sheppard" userId="53c98af8-7b3a-49fb-ab8a-e9468e408910" providerId="ADAL" clId="{D11A0C72-6E24-4D04-AD51-D0E58772FAC2}" dt="2024-02-29T13:42:37.015" v="38940" actId="20577"/>
        <pc:sldMkLst>
          <pc:docMk/>
          <pc:sldMk cId="572372253" sldId="331"/>
        </pc:sldMkLst>
        <pc:graphicFrameChg chg="modGraphic">
          <ac:chgData name="Molly Sheppard" userId="53c98af8-7b3a-49fb-ab8a-e9468e408910" providerId="ADAL" clId="{D11A0C72-6E24-4D04-AD51-D0E58772FAC2}" dt="2024-02-29T13:42:37.015" v="38940" actId="20577"/>
          <ac:graphicFrameMkLst>
            <pc:docMk/>
            <pc:sldMk cId="572372253" sldId="331"/>
            <ac:graphicFrameMk id="3" creationId="{1F0443DE-21BD-0A63-8F4C-4F2736CD3F13}"/>
          </ac:graphicFrameMkLst>
        </pc:graphicFrameChg>
      </pc:sldChg>
      <pc:sldChg chg="modSp mod">
        <pc:chgData name="Molly Sheppard" userId="53c98af8-7b3a-49fb-ab8a-e9468e408910" providerId="ADAL" clId="{D11A0C72-6E24-4D04-AD51-D0E58772FAC2}" dt="2024-02-29T13:42:50.346" v="38949" actId="20577"/>
        <pc:sldMkLst>
          <pc:docMk/>
          <pc:sldMk cId="2062728107" sldId="332"/>
        </pc:sldMkLst>
        <pc:graphicFrameChg chg="modGraphic">
          <ac:chgData name="Molly Sheppard" userId="53c98af8-7b3a-49fb-ab8a-e9468e408910" providerId="ADAL" clId="{D11A0C72-6E24-4D04-AD51-D0E58772FAC2}" dt="2024-02-29T13:42:50.346" v="38949" actId="20577"/>
          <ac:graphicFrameMkLst>
            <pc:docMk/>
            <pc:sldMk cId="2062728107" sldId="332"/>
            <ac:graphicFrameMk id="3" creationId="{CB0ED223-DA9C-7504-4AB5-A752DD528630}"/>
          </ac:graphicFrameMkLst>
        </pc:graphicFrameChg>
      </pc:sldChg>
      <pc:sldChg chg="modSp add mod">
        <pc:chgData name="Molly Sheppard" userId="53c98af8-7b3a-49fb-ab8a-e9468e408910" providerId="ADAL" clId="{D11A0C72-6E24-4D04-AD51-D0E58772FAC2}" dt="2024-02-29T13:55:50.741" v="40090" actId="20577"/>
        <pc:sldMkLst>
          <pc:docMk/>
          <pc:sldMk cId="2332037501" sldId="335"/>
        </pc:sldMkLst>
        <pc:spChg chg="mod">
          <ac:chgData name="Molly Sheppard" userId="53c98af8-7b3a-49fb-ab8a-e9468e408910" providerId="ADAL" clId="{D11A0C72-6E24-4D04-AD51-D0E58772FAC2}" dt="2024-02-28T15:25:45.894" v="38301" actId="20577"/>
          <ac:spMkLst>
            <pc:docMk/>
            <pc:sldMk cId="2332037501" sldId="335"/>
            <ac:spMk id="2" creationId="{71B83320-57C1-8978-7CDC-7D87F86C8EE0}"/>
          </ac:spMkLst>
        </pc:spChg>
        <pc:spChg chg="mod">
          <ac:chgData name="Molly Sheppard" userId="53c98af8-7b3a-49fb-ab8a-e9468e408910" providerId="ADAL" clId="{D11A0C72-6E24-4D04-AD51-D0E58772FAC2}" dt="2024-02-29T13:55:50.741" v="40090" actId="20577"/>
          <ac:spMkLst>
            <pc:docMk/>
            <pc:sldMk cId="2332037501" sldId="335"/>
            <ac:spMk id="3" creationId="{7E7D58C0-3AE8-C742-7515-D034996ED0E6}"/>
          </ac:spMkLst>
        </pc:spChg>
      </pc:sldChg>
      <pc:sldChg chg="modSp add mod">
        <pc:chgData name="Molly Sheppard" userId="53c98af8-7b3a-49fb-ab8a-e9468e408910" providerId="ADAL" clId="{D11A0C72-6E24-4D04-AD51-D0E58772FAC2}" dt="2024-02-28T15:40:35.101" v="38448" actId="20577"/>
        <pc:sldMkLst>
          <pc:docMk/>
          <pc:sldMk cId="872217686" sldId="336"/>
        </pc:sldMkLst>
        <pc:spChg chg="mod">
          <ac:chgData name="Molly Sheppard" userId="53c98af8-7b3a-49fb-ab8a-e9468e408910" providerId="ADAL" clId="{D11A0C72-6E24-4D04-AD51-D0E58772FAC2}" dt="2024-02-28T15:39:05.604" v="38349" actId="20577"/>
          <ac:spMkLst>
            <pc:docMk/>
            <pc:sldMk cId="872217686" sldId="336"/>
            <ac:spMk id="2" creationId="{E78BAC56-DFE7-D136-8C1C-7C3B3A54BDD5}"/>
          </ac:spMkLst>
        </pc:spChg>
        <pc:spChg chg="mod">
          <ac:chgData name="Molly Sheppard" userId="53c98af8-7b3a-49fb-ab8a-e9468e408910" providerId="ADAL" clId="{D11A0C72-6E24-4D04-AD51-D0E58772FAC2}" dt="2024-02-28T15:40:35.101" v="38448" actId="20577"/>
          <ac:spMkLst>
            <pc:docMk/>
            <pc:sldMk cId="872217686" sldId="336"/>
            <ac:spMk id="3" creationId="{A44F9AB9-55C3-42F5-FD1D-6F71B4C1D981}"/>
          </ac:spMkLst>
        </pc:spChg>
      </pc:sldChg>
      <pc:sldChg chg="modSp mod">
        <pc:chgData name="Molly Sheppard" userId="53c98af8-7b3a-49fb-ab8a-e9468e408910" providerId="ADAL" clId="{D11A0C72-6E24-4D04-AD51-D0E58772FAC2}" dt="2024-02-29T13:37:12.687" v="38904" actId="20577"/>
        <pc:sldMkLst>
          <pc:docMk/>
          <pc:sldMk cId="482023084" sldId="337"/>
        </pc:sldMkLst>
        <pc:spChg chg="mod">
          <ac:chgData name="Molly Sheppard" userId="53c98af8-7b3a-49fb-ab8a-e9468e408910" providerId="ADAL" clId="{D11A0C72-6E24-4D04-AD51-D0E58772FAC2}" dt="2024-02-29T13:37:12.687" v="38904" actId="20577"/>
          <ac:spMkLst>
            <pc:docMk/>
            <pc:sldMk cId="482023084" sldId="337"/>
            <ac:spMk id="4" creationId="{3BF34BB6-3AE4-09E2-CD34-3B1D89D1051F}"/>
          </ac:spMkLst>
        </pc:spChg>
        <pc:picChg chg="mod">
          <ac:chgData name="Molly Sheppard" userId="53c98af8-7b3a-49fb-ab8a-e9468e408910" providerId="ADAL" clId="{D11A0C72-6E24-4D04-AD51-D0E58772FAC2}" dt="2024-02-29T13:36:16.608" v="38903" actId="688"/>
          <ac:picMkLst>
            <pc:docMk/>
            <pc:sldMk cId="482023084" sldId="337"/>
            <ac:picMk id="6" creationId="{3F360F9C-25A3-1C74-FEB2-36D1309611DB}"/>
          </ac:picMkLst>
        </pc:picChg>
      </pc:sldChg>
    </pc:docChg>
  </pc:docChgLst>
  <pc:docChgLst>
    <pc:chgData name="Molly Sheppard" userId="S::molly.sheppard22@students.bhasvic.ac.uk::53c98af8-7b3a-49fb-ab8a-e9468e408910" providerId="AD" clId="Web-{96EB6366-DB27-5DC8-ABB7-8FC2AD4349C9}"/>
    <pc:docChg chg="modSld">
      <pc:chgData name="Molly Sheppard" userId="S::molly.sheppard22@students.bhasvic.ac.uk::53c98af8-7b3a-49fb-ab8a-e9468e408910" providerId="AD" clId="Web-{96EB6366-DB27-5DC8-ABB7-8FC2AD4349C9}" dt="2023-09-30T21:45:50.877" v="502" actId="20577"/>
      <pc:docMkLst>
        <pc:docMk/>
      </pc:docMkLst>
      <pc:sldChg chg="modSp">
        <pc:chgData name="Molly Sheppard" userId="S::molly.sheppard22@students.bhasvic.ac.uk::53c98af8-7b3a-49fb-ab8a-e9468e408910" providerId="AD" clId="Web-{96EB6366-DB27-5DC8-ABB7-8FC2AD4349C9}" dt="2023-09-30T21:45:50.877" v="502" actId="20577"/>
        <pc:sldMkLst>
          <pc:docMk/>
          <pc:sldMk cId="4131020988" sldId="285"/>
        </pc:sldMkLst>
        <pc:spChg chg="mod">
          <ac:chgData name="Molly Sheppard" userId="S::molly.sheppard22@students.bhasvic.ac.uk::53c98af8-7b3a-49fb-ab8a-e9468e408910" providerId="AD" clId="Web-{96EB6366-DB27-5DC8-ABB7-8FC2AD4349C9}" dt="2023-09-30T21:45:50.877" v="502" actId="20577"/>
          <ac:spMkLst>
            <pc:docMk/>
            <pc:sldMk cId="4131020988" sldId="285"/>
            <ac:spMk id="14" creationId="{B32B6D8D-355C-2966-890A-DF28E35E8674}"/>
          </ac:spMkLst>
        </pc:spChg>
        <pc:picChg chg="mod">
          <ac:chgData name="Molly Sheppard" userId="S::molly.sheppard22@students.bhasvic.ac.uk::53c98af8-7b3a-49fb-ab8a-e9468e408910" providerId="AD" clId="Web-{96EB6366-DB27-5DC8-ABB7-8FC2AD4349C9}" dt="2023-09-30T20:49:26.159" v="361" actId="1076"/>
          <ac:picMkLst>
            <pc:docMk/>
            <pc:sldMk cId="4131020988" sldId="285"/>
            <ac:picMk id="18" creationId="{E0C52F13-D1FC-D52F-2C41-0DA2AF6E3136}"/>
          </ac:picMkLst>
        </pc:picChg>
      </pc:sldChg>
    </pc:docChg>
  </pc:docChgLst>
  <pc:docChgLst>
    <pc:chgData name="Molly Sheppard" userId="S::molly.sheppard22@students.bhasvic.ac.uk::53c98af8-7b3a-49fb-ab8a-e9468e408910" providerId="AD" clId="Web-{A052A8E6-D790-960C-90BC-5AE4BB24D6A8}"/>
    <pc:docChg chg="modSld sldOrd">
      <pc:chgData name="Molly Sheppard" userId="S::molly.sheppard22@students.bhasvic.ac.uk::53c98af8-7b3a-49fb-ab8a-e9468e408910" providerId="AD" clId="Web-{A052A8E6-D790-960C-90BC-5AE4BB24D6A8}" dt="2023-08-30T23:44:48.832" v="260" actId="14100"/>
      <pc:docMkLst>
        <pc:docMk/>
      </pc:docMkLst>
      <pc:sldChg chg="addSp delSp modSp ord">
        <pc:chgData name="Molly Sheppard" userId="S::molly.sheppard22@students.bhasvic.ac.uk::53c98af8-7b3a-49fb-ab8a-e9468e408910" providerId="AD" clId="Web-{A052A8E6-D790-960C-90BC-5AE4BB24D6A8}" dt="2023-08-30T23:44:48.832" v="260" actId="14100"/>
        <pc:sldMkLst>
          <pc:docMk/>
          <pc:sldMk cId="3125144227" sldId="281"/>
        </pc:sldMkLst>
        <pc:spChg chg="add mod">
          <ac:chgData name="Molly Sheppard" userId="S::molly.sheppard22@students.bhasvic.ac.uk::53c98af8-7b3a-49fb-ab8a-e9468e408910" providerId="AD" clId="Web-{A052A8E6-D790-960C-90BC-5AE4BB24D6A8}" dt="2023-08-30T23:33:07.829" v="16" actId="20577"/>
          <ac:spMkLst>
            <pc:docMk/>
            <pc:sldMk cId="3125144227" sldId="281"/>
            <ac:spMk id="10" creationId="{630D614F-BFEA-3F7C-1D04-551718F0DFD1}"/>
          </ac:spMkLst>
        </pc:spChg>
        <pc:spChg chg="add mod">
          <ac:chgData name="Molly Sheppard" userId="S::molly.sheppard22@students.bhasvic.ac.uk::53c98af8-7b3a-49fb-ab8a-e9468e408910" providerId="AD" clId="Web-{A052A8E6-D790-960C-90BC-5AE4BB24D6A8}" dt="2023-08-30T23:44:08.643" v="254" actId="1076"/>
          <ac:spMkLst>
            <pc:docMk/>
            <pc:sldMk cId="3125144227" sldId="281"/>
            <ac:spMk id="11" creationId="{8EB138B5-2E26-C3A6-D56E-1CEA0B5F5981}"/>
          </ac:spMkLst>
        </pc:spChg>
        <pc:spChg chg="add mod">
          <ac:chgData name="Molly Sheppard" userId="S::molly.sheppard22@students.bhasvic.ac.uk::53c98af8-7b3a-49fb-ab8a-e9468e408910" providerId="AD" clId="Web-{A052A8E6-D790-960C-90BC-5AE4BB24D6A8}" dt="2023-08-30T23:44:43.066" v="258" actId="1076"/>
          <ac:spMkLst>
            <pc:docMk/>
            <pc:sldMk cId="3125144227" sldId="281"/>
            <ac:spMk id="15" creationId="{D5E16E4D-8C77-38F4-2229-D189538EB7C8}"/>
          </ac:spMkLst>
        </pc:spChg>
        <pc:spChg chg="add mod">
          <ac:chgData name="Molly Sheppard" userId="S::molly.sheppard22@students.bhasvic.ac.uk::53c98af8-7b3a-49fb-ab8a-e9468e408910" providerId="AD" clId="Web-{A052A8E6-D790-960C-90BC-5AE4BB24D6A8}" dt="2023-08-30T23:41:11.604" v="184" actId="1076"/>
          <ac:spMkLst>
            <pc:docMk/>
            <pc:sldMk cId="3125144227" sldId="281"/>
            <ac:spMk id="16" creationId="{16D14544-B33D-0F8D-BE93-C95064F19469}"/>
          </ac:spMkLst>
        </pc:spChg>
        <pc:picChg chg="add mod">
          <ac:chgData name="Molly Sheppard" userId="S::molly.sheppard22@students.bhasvic.ac.uk::53c98af8-7b3a-49fb-ab8a-e9468e408910" providerId="AD" clId="Web-{A052A8E6-D790-960C-90BC-5AE4BB24D6A8}" dt="2023-08-30T23:27:48.956" v="8" actId="1076"/>
          <ac:picMkLst>
            <pc:docMk/>
            <pc:sldMk cId="3125144227" sldId="281"/>
            <ac:picMk id="5" creationId="{6F3A4940-8D3D-D345-FB6D-20D5A50A2D1D}"/>
          </ac:picMkLst>
        </pc:picChg>
        <pc:picChg chg="add del mod">
          <ac:chgData name="Molly Sheppard" userId="S::molly.sheppard22@students.bhasvic.ac.uk::53c98af8-7b3a-49fb-ab8a-e9468e408910" providerId="AD" clId="Web-{A052A8E6-D790-960C-90BC-5AE4BB24D6A8}" dt="2023-08-30T22:03:45.693" v="4"/>
          <ac:picMkLst>
            <pc:docMk/>
            <pc:sldMk cId="3125144227" sldId="281"/>
            <ac:picMk id="5" creationId="{FEF771AA-B6B3-2434-4718-D0F04D433413}"/>
          </ac:picMkLst>
        </pc:picChg>
        <pc:cxnChg chg="add">
          <ac:chgData name="Molly Sheppard" userId="S::molly.sheppard22@students.bhasvic.ac.uk::53c98af8-7b3a-49fb-ab8a-e9468e408910" providerId="AD" clId="Web-{A052A8E6-D790-960C-90BC-5AE4BB24D6A8}" dt="2023-08-30T23:31:58.920" v="9"/>
          <ac:cxnSpMkLst>
            <pc:docMk/>
            <pc:sldMk cId="3125144227" sldId="281"/>
            <ac:cxnSpMk id="8" creationId="{16C2527C-038C-7BAA-53B0-5719ED0EB79F}"/>
          </ac:cxnSpMkLst>
        </pc:cxnChg>
        <pc:cxnChg chg="add mod">
          <ac:chgData name="Molly Sheppard" userId="S::molly.sheppard22@students.bhasvic.ac.uk::53c98af8-7b3a-49fb-ab8a-e9468e408910" providerId="AD" clId="Web-{A052A8E6-D790-960C-90BC-5AE4BB24D6A8}" dt="2023-08-30T23:44:24.815" v="256" actId="14100"/>
          <ac:cxnSpMkLst>
            <pc:docMk/>
            <pc:sldMk cId="3125144227" sldId="281"/>
            <ac:cxnSpMk id="12" creationId="{B178E60B-E58B-A344-2F33-43849E480751}"/>
          </ac:cxnSpMkLst>
        </pc:cxnChg>
        <pc:cxnChg chg="add mod">
          <ac:chgData name="Molly Sheppard" userId="S::molly.sheppard22@students.bhasvic.ac.uk::53c98af8-7b3a-49fb-ab8a-e9468e408910" providerId="AD" clId="Web-{A052A8E6-D790-960C-90BC-5AE4BB24D6A8}" dt="2023-08-30T23:44:48.832" v="260" actId="14100"/>
          <ac:cxnSpMkLst>
            <pc:docMk/>
            <pc:sldMk cId="3125144227" sldId="281"/>
            <ac:cxnSpMk id="13" creationId="{4B5E0A76-D80E-33CB-D824-84A5984E270C}"/>
          </ac:cxnSpMkLst>
        </pc:cxnChg>
        <pc:cxnChg chg="add del mod">
          <ac:chgData name="Molly Sheppard" userId="S::molly.sheppard22@students.bhasvic.ac.uk::53c98af8-7b3a-49fb-ab8a-e9468e408910" providerId="AD" clId="Web-{A052A8E6-D790-960C-90BC-5AE4BB24D6A8}" dt="2023-08-30T23:34:54.164" v="84"/>
          <ac:cxnSpMkLst>
            <pc:docMk/>
            <pc:sldMk cId="3125144227" sldId="281"/>
            <ac:cxnSpMk id="14" creationId="{4A64DC80-A88F-C928-9936-2E1F7F14A2F3}"/>
          </ac:cxnSpMkLst>
        </pc:cxnChg>
        <pc:cxnChg chg="add mod">
          <ac:chgData name="Molly Sheppard" userId="S::molly.sheppard22@students.bhasvic.ac.uk::53c98af8-7b3a-49fb-ab8a-e9468e408910" providerId="AD" clId="Web-{A052A8E6-D790-960C-90BC-5AE4BB24D6A8}" dt="2023-08-30T23:44:18.956" v="255" actId="14100"/>
          <ac:cxnSpMkLst>
            <pc:docMk/>
            <pc:sldMk cId="3125144227" sldId="281"/>
            <ac:cxnSpMk id="17" creationId="{5A320FBB-79F6-90EE-E75C-E1784040A0B7}"/>
          </ac:cxnSpMkLst>
        </pc:cxnChg>
      </pc:sldChg>
    </pc:docChg>
  </pc:docChgLst>
  <pc:docChgLst>
    <pc:chgData name="Molly Sheppard" userId="S::molly.sheppard22@students.bhasvic.ac.uk::53c98af8-7b3a-49fb-ab8a-e9468e408910" providerId="AD" clId="Web-{4468C9D5-88BA-0BE8-1776-EEF369B64C68}"/>
    <pc:docChg chg="modSld">
      <pc:chgData name="Molly Sheppard" userId="S::molly.sheppard22@students.bhasvic.ac.uk::53c98af8-7b3a-49fb-ab8a-e9468e408910" providerId="AD" clId="Web-{4468C9D5-88BA-0BE8-1776-EEF369B64C68}" dt="2023-12-18T01:19:12.509" v="2086" actId="20577"/>
      <pc:docMkLst>
        <pc:docMk/>
      </pc:docMkLst>
      <pc:sldChg chg="addSp delSp modSp">
        <pc:chgData name="Molly Sheppard" userId="S::molly.sheppard22@students.bhasvic.ac.uk::53c98af8-7b3a-49fb-ab8a-e9468e408910" providerId="AD" clId="Web-{4468C9D5-88BA-0BE8-1776-EEF369B64C68}" dt="2023-12-18T00:04:12.790" v="1740"/>
        <pc:sldMkLst>
          <pc:docMk/>
          <pc:sldMk cId="1135510100" sldId="284"/>
        </pc:sldMkLst>
        <pc:graphicFrameChg chg="mod modGraphic">
          <ac:chgData name="Molly Sheppard" userId="S::molly.sheppard22@students.bhasvic.ac.uk::53c98af8-7b3a-49fb-ab8a-e9468e408910" providerId="AD" clId="Web-{4468C9D5-88BA-0BE8-1776-EEF369B64C68}" dt="2023-12-18T00:01:55.836" v="1722"/>
          <ac:graphicFrameMkLst>
            <pc:docMk/>
            <pc:sldMk cId="1135510100" sldId="284"/>
            <ac:graphicFrameMk id="7" creationId="{2332729C-39DE-1C59-7649-E51BB390C510}"/>
          </ac:graphicFrameMkLst>
        </pc:graphicFrameChg>
        <pc:picChg chg="add mod">
          <ac:chgData name="Molly Sheppard" userId="S::molly.sheppard22@students.bhasvic.ac.uk::53c98af8-7b3a-49fb-ab8a-e9468e408910" providerId="AD" clId="Web-{4468C9D5-88BA-0BE8-1776-EEF369B64C68}" dt="2023-12-18T00:03:44.302" v="1729" actId="1076"/>
          <ac:picMkLst>
            <pc:docMk/>
            <pc:sldMk cId="1135510100" sldId="284"/>
            <ac:picMk id="3" creationId="{15799D37-F76C-0621-ABA2-B235E60358E0}"/>
          </ac:picMkLst>
        </pc:picChg>
        <pc:picChg chg="add mod">
          <ac:chgData name="Molly Sheppard" userId="S::molly.sheppard22@students.bhasvic.ac.uk::53c98af8-7b3a-49fb-ab8a-e9468e408910" providerId="AD" clId="Web-{4468C9D5-88BA-0BE8-1776-EEF369B64C68}" dt="2023-12-18T00:03:47.161" v="1731" actId="1076"/>
          <ac:picMkLst>
            <pc:docMk/>
            <pc:sldMk cId="1135510100" sldId="284"/>
            <ac:picMk id="5" creationId="{44428D22-A667-EB44-BB76-84EFB9072F61}"/>
          </ac:picMkLst>
        </pc:picChg>
        <pc:picChg chg="add del mod">
          <ac:chgData name="Molly Sheppard" userId="S::molly.sheppard22@students.bhasvic.ac.uk::53c98af8-7b3a-49fb-ab8a-e9468e408910" providerId="AD" clId="Web-{4468C9D5-88BA-0BE8-1776-EEF369B64C68}" dt="2023-12-18T00:03:51.177" v="1734"/>
          <ac:picMkLst>
            <pc:docMk/>
            <pc:sldMk cId="1135510100" sldId="284"/>
            <ac:picMk id="11" creationId="{37DC3CCE-23FC-C831-F6E9-E2F42719E7BE}"/>
          </ac:picMkLst>
        </pc:picChg>
        <pc:picChg chg="add mod">
          <ac:chgData name="Molly Sheppard" userId="S::molly.sheppard22@students.bhasvic.ac.uk::53c98af8-7b3a-49fb-ab8a-e9468e408910" providerId="AD" clId="Web-{4468C9D5-88BA-0BE8-1776-EEF369B64C68}" dt="2023-12-18T00:04:12.790" v="1740"/>
          <ac:picMkLst>
            <pc:docMk/>
            <pc:sldMk cId="1135510100" sldId="284"/>
            <ac:picMk id="12" creationId="{1CAA9AE9-104D-6A56-E1F6-A128480A8C91}"/>
          </ac:picMkLst>
        </pc:picChg>
      </pc:sldChg>
      <pc:sldChg chg="delSp modSp">
        <pc:chgData name="Molly Sheppard" userId="S::molly.sheppard22@students.bhasvic.ac.uk::53c98af8-7b3a-49fb-ab8a-e9468e408910" providerId="AD" clId="Web-{4468C9D5-88BA-0BE8-1776-EEF369B64C68}" dt="2023-12-17T23:58:04.970" v="1355"/>
        <pc:sldMkLst>
          <pc:docMk/>
          <pc:sldMk cId="1409575122" sldId="287"/>
        </pc:sldMkLst>
        <pc:picChg chg="mod">
          <ac:chgData name="Molly Sheppard" userId="S::molly.sheppard22@students.bhasvic.ac.uk::53c98af8-7b3a-49fb-ab8a-e9468e408910" providerId="AD" clId="Web-{4468C9D5-88BA-0BE8-1776-EEF369B64C68}" dt="2023-12-17T23:57:25.295" v="1352" actId="1076"/>
          <ac:picMkLst>
            <pc:docMk/>
            <pc:sldMk cId="1409575122" sldId="287"/>
            <ac:picMk id="5" creationId="{10101A5B-26B6-5DA9-6F72-FC7EE8394861}"/>
          </ac:picMkLst>
        </pc:picChg>
        <pc:picChg chg="mod ord">
          <ac:chgData name="Molly Sheppard" userId="S::molly.sheppard22@students.bhasvic.ac.uk::53c98af8-7b3a-49fb-ab8a-e9468e408910" providerId="AD" clId="Web-{4468C9D5-88BA-0BE8-1776-EEF369B64C68}" dt="2023-12-17T23:57:39" v="1354"/>
          <ac:picMkLst>
            <pc:docMk/>
            <pc:sldMk cId="1409575122" sldId="287"/>
            <ac:picMk id="7" creationId="{C368CCF9-F73C-1CDE-57C2-68F7DF706065}"/>
          </ac:picMkLst>
        </pc:picChg>
        <pc:picChg chg="del mod">
          <ac:chgData name="Molly Sheppard" userId="S::molly.sheppard22@students.bhasvic.ac.uk::53c98af8-7b3a-49fb-ab8a-e9468e408910" providerId="AD" clId="Web-{4468C9D5-88BA-0BE8-1776-EEF369B64C68}" dt="2023-12-17T23:58:04.970" v="1355"/>
          <ac:picMkLst>
            <pc:docMk/>
            <pc:sldMk cId="1409575122" sldId="287"/>
            <ac:picMk id="8" creationId="{B796078B-A295-56F9-8310-5D174DE91E55}"/>
          </ac:picMkLst>
        </pc:picChg>
      </pc:sldChg>
      <pc:sldChg chg="addSp modSp">
        <pc:chgData name="Molly Sheppard" userId="S::molly.sheppard22@students.bhasvic.ac.uk::53c98af8-7b3a-49fb-ab8a-e9468e408910" providerId="AD" clId="Web-{4468C9D5-88BA-0BE8-1776-EEF369B64C68}" dt="2023-12-18T01:16:07.204" v="1764" actId="1076"/>
        <pc:sldMkLst>
          <pc:docMk/>
          <pc:sldMk cId="1118330555" sldId="304"/>
        </pc:sldMkLst>
        <pc:spChg chg="add mod">
          <ac:chgData name="Molly Sheppard" userId="S::molly.sheppard22@students.bhasvic.ac.uk::53c98af8-7b3a-49fb-ab8a-e9468e408910" providerId="AD" clId="Web-{4468C9D5-88BA-0BE8-1776-EEF369B64C68}" dt="2023-12-18T01:16:07.204" v="1764" actId="1076"/>
          <ac:spMkLst>
            <pc:docMk/>
            <pc:sldMk cId="1118330555" sldId="304"/>
            <ac:spMk id="9" creationId="{5D14DFE0-8749-01D5-6556-B9CC2468F888}"/>
          </ac:spMkLst>
        </pc:spChg>
      </pc:sldChg>
      <pc:sldChg chg="addSp modSp">
        <pc:chgData name="Molly Sheppard" userId="S::molly.sheppard22@students.bhasvic.ac.uk::53c98af8-7b3a-49fb-ab8a-e9468e408910" providerId="AD" clId="Web-{4468C9D5-88BA-0BE8-1776-EEF369B64C68}" dt="2023-12-18T01:19:12.509" v="2086" actId="20577"/>
        <pc:sldMkLst>
          <pc:docMk/>
          <pc:sldMk cId="2514444145" sldId="306"/>
        </pc:sldMkLst>
        <pc:spChg chg="add mod">
          <ac:chgData name="Molly Sheppard" userId="S::molly.sheppard22@students.bhasvic.ac.uk::53c98af8-7b3a-49fb-ab8a-e9468e408910" providerId="AD" clId="Web-{4468C9D5-88BA-0BE8-1776-EEF369B64C68}" dt="2023-12-18T01:12:07.202" v="1753" actId="14100"/>
          <ac:spMkLst>
            <pc:docMk/>
            <pc:sldMk cId="2514444145" sldId="306"/>
            <ac:spMk id="3" creationId="{4A6A5ECC-19B5-E69F-6C7C-B03FA3576D6C}"/>
          </ac:spMkLst>
        </pc:spChg>
        <pc:spChg chg="add mod">
          <ac:chgData name="Molly Sheppard" userId="S::molly.sheppard22@students.bhasvic.ac.uk::53c98af8-7b3a-49fb-ab8a-e9468e408910" providerId="AD" clId="Web-{4468C9D5-88BA-0BE8-1776-EEF369B64C68}" dt="2023-12-18T01:19:12.509" v="2086" actId="20577"/>
          <ac:spMkLst>
            <pc:docMk/>
            <pc:sldMk cId="2514444145" sldId="306"/>
            <ac:spMk id="11" creationId="{45B1FD53-45AB-0293-A102-80A0DC5AFA29}"/>
          </ac:spMkLst>
        </pc:spChg>
        <pc:graphicFrameChg chg="mod modGraphic">
          <ac:chgData name="Molly Sheppard" userId="S::molly.sheppard22@students.bhasvic.ac.uk::53c98af8-7b3a-49fb-ab8a-e9468e408910" providerId="AD" clId="Web-{4468C9D5-88BA-0BE8-1776-EEF369B64C68}" dt="2023-12-17T23:58:44.472" v="1362"/>
          <ac:graphicFrameMkLst>
            <pc:docMk/>
            <pc:sldMk cId="2514444145" sldId="306"/>
            <ac:graphicFrameMk id="5" creationId="{E824AFF3-584E-C8E9-DE42-184C3B1C9405}"/>
          </ac:graphicFrameMkLst>
        </pc:graphicFrameChg>
        <pc:picChg chg="add mod">
          <ac:chgData name="Molly Sheppard" userId="S::molly.sheppard22@students.bhasvic.ac.uk::53c98af8-7b3a-49fb-ab8a-e9468e408910" providerId="AD" clId="Web-{4468C9D5-88BA-0BE8-1776-EEF369B64C68}" dt="2023-12-18T01:12:04.749" v="1752" actId="14100"/>
          <ac:picMkLst>
            <pc:docMk/>
            <pc:sldMk cId="2514444145" sldId="306"/>
            <ac:picMk id="7" creationId="{DE7C8AB3-23BF-9388-2D07-2CD60E8D1749}"/>
          </ac:picMkLst>
        </pc:picChg>
        <pc:picChg chg="add mod">
          <ac:chgData name="Molly Sheppard" userId="S::molly.sheppard22@students.bhasvic.ac.uk::53c98af8-7b3a-49fb-ab8a-e9468e408910" providerId="AD" clId="Web-{4468C9D5-88BA-0BE8-1776-EEF369B64C68}" dt="2023-12-17T23:58:47.190" v="1363" actId="1076"/>
          <ac:picMkLst>
            <pc:docMk/>
            <pc:sldMk cId="2514444145" sldId="306"/>
            <ac:picMk id="9" creationId="{26A55592-B76D-3F41-E715-027D1FD6EAAD}"/>
          </ac:picMkLst>
        </pc:picChg>
      </pc:sldChg>
      <pc:sldChg chg="addSp modSp">
        <pc:chgData name="Molly Sheppard" userId="S::molly.sheppard22@students.bhasvic.ac.uk::53c98af8-7b3a-49fb-ab8a-e9468e408910" providerId="AD" clId="Web-{4468C9D5-88BA-0BE8-1776-EEF369B64C68}" dt="2023-12-17T23:35:50.969" v="60" actId="14100"/>
        <pc:sldMkLst>
          <pc:docMk/>
          <pc:sldMk cId="3459537133" sldId="309"/>
        </pc:sldMkLst>
        <pc:spChg chg="add mod">
          <ac:chgData name="Molly Sheppard" userId="S::molly.sheppard22@students.bhasvic.ac.uk::53c98af8-7b3a-49fb-ab8a-e9468e408910" providerId="AD" clId="Web-{4468C9D5-88BA-0BE8-1776-EEF369B64C68}" dt="2023-12-17T23:35:50.969" v="60" actId="14100"/>
          <ac:spMkLst>
            <pc:docMk/>
            <pc:sldMk cId="3459537133" sldId="309"/>
            <ac:spMk id="3" creationId="{ED0F58B3-7940-82CA-1C6E-CA779CBC1737}"/>
          </ac:spMkLst>
        </pc:spChg>
        <pc:spChg chg="mod">
          <ac:chgData name="Molly Sheppard" userId="S::molly.sheppard22@students.bhasvic.ac.uk::53c98af8-7b3a-49fb-ab8a-e9468e408910" providerId="AD" clId="Web-{4468C9D5-88BA-0BE8-1776-EEF369B64C68}" dt="2023-12-17T23:35:12.140" v="6" actId="20577"/>
          <ac:spMkLst>
            <pc:docMk/>
            <pc:sldMk cId="3459537133" sldId="309"/>
            <ac:spMk id="12" creationId="{F3B3A1AC-2DA1-59FA-2D81-69759EA5F00D}"/>
          </ac:spMkLst>
        </pc:spChg>
      </pc:sldChg>
      <pc:sldChg chg="addSp delSp modSp">
        <pc:chgData name="Molly Sheppard" userId="S::molly.sheppard22@students.bhasvic.ac.uk::53c98af8-7b3a-49fb-ab8a-e9468e408910" providerId="AD" clId="Web-{4468C9D5-88BA-0BE8-1776-EEF369B64C68}" dt="2023-12-18T01:17:36.725" v="1976" actId="14100"/>
        <pc:sldMkLst>
          <pc:docMk/>
          <pc:sldMk cId="83046023" sldId="312"/>
        </pc:sldMkLst>
        <pc:spChg chg="mod">
          <ac:chgData name="Molly Sheppard" userId="S::molly.sheppard22@students.bhasvic.ac.uk::53c98af8-7b3a-49fb-ab8a-e9468e408910" providerId="AD" clId="Web-{4468C9D5-88BA-0BE8-1776-EEF369B64C68}" dt="2023-12-18T01:17:36.725" v="1976" actId="14100"/>
          <ac:spMkLst>
            <pc:docMk/>
            <pc:sldMk cId="83046023" sldId="312"/>
            <ac:spMk id="9" creationId="{36D5AFF3-1C6C-103C-910E-6376CB212A19}"/>
          </ac:spMkLst>
        </pc:spChg>
        <pc:spChg chg="add mod">
          <ac:chgData name="Molly Sheppard" userId="S::molly.sheppard22@students.bhasvic.ac.uk::53c98af8-7b3a-49fb-ab8a-e9468e408910" providerId="AD" clId="Web-{4468C9D5-88BA-0BE8-1776-EEF369B64C68}" dt="2023-12-17T23:50:41.110" v="675" actId="1076"/>
          <ac:spMkLst>
            <pc:docMk/>
            <pc:sldMk cId="83046023" sldId="312"/>
            <ac:spMk id="12" creationId="{770BCD31-3B0C-393A-0332-6C8F358D1600}"/>
          </ac:spMkLst>
        </pc:spChg>
        <pc:spChg chg="add del mod">
          <ac:chgData name="Molly Sheppard" userId="S::molly.sheppard22@students.bhasvic.ac.uk::53c98af8-7b3a-49fb-ab8a-e9468e408910" providerId="AD" clId="Web-{4468C9D5-88BA-0BE8-1776-EEF369B64C68}" dt="2023-12-17T23:49:30.499" v="649"/>
          <ac:spMkLst>
            <pc:docMk/>
            <pc:sldMk cId="83046023" sldId="312"/>
            <ac:spMk id="14" creationId="{C77C73E9-9AF3-0A07-1292-C87A5D3E6E01}"/>
          </ac:spMkLst>
        </pc:spChg>
        <pc:spChg chg="add mod">
          <ac:chgData name="Molly Sheppard" userId="S::molly.sheppard22@students.bhasvic.ac.uk::53c98af8-7b3a-49fb-ab8a-e9468e408910" providerId="AD" clId="Web-{4468C9D5-88BA-0BE8-1776-EEF369B64C68}" dt="2023-12-17T23:56:03.090" v="1064"/>
          <ac:spMkLst>
            <pc:docMk/>
            <pc:sldMk cId="83046023" sldId="312"/>
            <ac:spMk id="16" creationId="{ABC1DBE4-87C4-66EF-6CD1-CA21B23EAD49}"/>
          </ac:spMkLst>
        </pc:spChg>
        <pc:spChg chg="add mod">
          <ac:chgData name="Molly Sheppard" userId="S::molly.sheppard22@students.bhasvic.ac.uk::53c98af8-7b3a-49fb-ab8a-e9468e408910" providerId="AD" clId="Web-{4468C9D5-88BA-0BE8-1776-EEF369B64C68}" dt="2023-12-17T23:56:15.840" v="1065" actId="1076"/>
          <ac:spMkLst>
            <pc:docMk/>
            <pc:sldMk cId="83046023" sldId="312"/>
            <ac:spMk id="18" creationId="{32820761-3BC9-3B61-E085-AC101106DA90}"/>
          </ac:spMkLst>
        </pc:spChg>
        <pc:spChg chg="add mod">
          <ac:chgData name="Molly Sheppard" userId="S::molly.sheppard22@students.bhasvic.ac.uk::53c98af8-7b3a-49fb-ab8a-e9468e408910" providerId="AD" clId="Web-{4468C9D5-88BA-0BE8-1776-EEF369B64C68}" dt="2023-12-17T23:52:03.615" v="725" actId="14100"/>
          <ac:spMkLst>
            <pc:docMk/>
            <pc:sldMk cId="83046023" sldId="312"/>
            <ac:spMk id="19" creationId="{F75B55C2-1189-CE98-DDCF-21A531AC5F41}"/>
          </ac:spMkLst>
        </pc:spChg>
        <pc:spChg chg="add mod">
          <ac:chgData name="Molly Sheppard" userId="S::molly.sheppard22@students.bhasvic.ac.uk::53c98af8-7b3a-49fb-ab8a-e9468e408910" providerId="AD" clId="Web-{4468C9D5-88BA-0BE8-1776-EEF369B64C68}" dt="2023-12-17T23:53:01.007" v="799" actId="20577"/>
          <ac:spMkLst>
            <pc:docMk/>
            <pc:sldMk cId="83046023" sldId="312"/>
            <ac:spMk id="20" creationId="{9EA82A42-8896-1653-87AF-F5E7248767EF}"/>
          </ac:spMkLst>
        </pc:spChg>
        <pc:spChg chg="add mod">
          <ac:chgData name="Molly Sheppard" userId="S::molly.sheppard22@students.bhasvic.ac.uk::53c98af8-7b3a-49fb-ab8a-e9468e408910" providerId="AD" clId="Web-{4468C9D5-88BA-0BE8-1776-EEF369B64C68}" dt="2023-12-17T23:53:39.274" v="839" actId="1076"/>
          <ac:spMkLst>
            <pc:docMk/>
            <pc:sldMk cId="83046023" sldId="312"/>
            <ac:spMk id="21" creationId="{24B25F74-AB7C-B7D3-DA27-2E5828F94BDA}"/>
          </ac:spMkLst>
        </pc:spChg>
        <pc:spChg chg="add mod">
          <ac:chgData name="Molly Sheppard" userId="S::molly.sheppard22@students.bhasvic.ac.uk::53c98af8-7b3a-49fb-ab8a-e9468e408910" providerId="AD" clId="Web-{4468C9D5-88BA-0BE8-1776-EEF369B64C68}" dt="2023-12-17T23:55:55.090" v="1062"/>
          <ac:spMkLst>
            <pc:docMk/>
            <pc:sldMk cId="83046023" sldId="312"/>
            <ac:spMk id="22" creationId="{6FCC7181-A765-C006-34E0-F9FEF897CA58}"/>
          </ac:spMkLst>
        </pc:spChg>
        <pc:picChg chg="mod modCrop">
          <ac:chgData name="Molly Sheppard" userId="S::molly.sheppard22@students.bhasvic.ac.uk::53c98af8-7b3a-49fb-ab8a-e9468e408910" providerId="AD" clId="Web-{4468C9D5-88BA-0BE8-1776-EEF369B64C68}" dt="2023-12-17T23:40:24.727" v="256" actId="1076"/>
          <ac:picMkLst>
            <pc:docMk/>
            <pc:sldMk cId="83046023" sldId="312"/>
            <ac:picMk id="3" creationId="{F650E7C2-5549-F58D-E336-186A40E9B74E}"/>
          </ac:picMkLst>
        </pc:picChg>
        <pc:picChg chg="add mod modCrop">
          <ac:chgData name="Molly Sheppard" userId="S::molly.sheppard22@students.bhasvic.ac.uk::53c98af8-7b3a-49fb-ab8a-e9468e408910" providerId="AD" clId="Web-{4468C9D5-88BA-0BE8-1776-EEF369B64C68}" dt="2023-12-17T23:40:56.353" v="266" actId="1076"/>
          <ac:picMkLst>
            <pc:docMk/>
            <pc:sldMk cId="83046023" sldId="312"/>
            <ac:picMk id="5" creationId="{F339C84B-B97A-437D-74B3-D06950B6B9ED}"/>
          </ac:picMkLst>
        </pc:picChg>
        <pc:picChg chg="add mod">
          <ac:chgData name="Molly Sheppard" userId="S::molly.sheppard22@students.bhasvic.ac.uk::53c98af8-7b3a-49fb-ab8a-e9468e408910" providerId="AD" clId="Web-{4468C9D5-88BA-0BE8-1776-EEF369B64C68}" dt="2023-12-17T23:49:01.514" v="644" actId="1076"/>
          <ac:picMkLst>
            <pc:docMk/>
            <pc:sldMk cId="83046023" sldId="312"/>
            <ac:picMk id="7" creationId="{48FA8444-147B-6F5C-7483-AB5684AF5276}"/>
          </ac:picMkLst>
        </pc:picChg>
        <pc:picChg chg="add mod">
          <ac:chgData name="Molly Sheppard" userId="S::molly.sheppard22@students.bhasvic.ac.uk::53c98af8-7b3a-49fb-ab8a-e9468e408910" providerId="AD" clId="Web-{4468C9D5-88BA-0BE8-1776-EEF369B64C68}" dt="2023-12-17T23:50:21.751" v="671" actId="1076"/>
          <ac:picMkLst>
            <pc:docMk/>
            <pc:sldMk cId="83046023" sldId="312"/>
            <ac:picMk id="8" creationId="{C443CCBA-505F-8B2E-1AA6-EFD92EF58D29}"/>
          </ac:picMkLst>
        </pc:picChg>
        <pc:picChg chg="add mod modCrop">
          <ac:chgData name="Molly Sheppard" userId="S::molly.sheppard22@students.bhasvic.ac.uk::53c98af8-7b3a-49fb-ab8a-e9468e408910" providerId="AD" clId="Web-{4468C9D5-88BA-0BE8-1776-EEF369B64C68}" dt="2023-12-17T23:51:03.658" v="684"/>
          <ac:picMkLst>
            <pc:docMk/>
            <pc:sldMk cId="83046023" sldId="312"/>
            <ac:picMk id="10" creationId="{277D5E1F-3155-5272-1530-72B83564C1F9}"/>
          </ac:picMkLst>
        </pc:picChg>
        <pc:picChg chg="add mod">
          <ac:chgData name="Molly Sheppard" userId="S::molly.sheppard22@students.bhasvic.ac.uk::53c98af8-7b3a-49fb-ab8a-e9468e408910" providerId="AD" clId="Web-{4468C9D5-88BA-0BE8-1776-EEF369B64C68}" dt="2023-12-17T23:47:45.946" v="640" actId="1076"/>
          <ac:picMkLst>
            <pc:docMk/>
            <pc:sldMk cId="83046023" sldId="312"/>
            <ac:picMk id="11" creationId="{35D3B25B-594D-3B1F-8166-66273AF12727}"/>
          </ac:picMkLst>
        </pc:picChg>
        <pc:picChg chg="add mod">
          <ac:chgData name="Molly Sheppard" userId="S::molly.sheppard22@students.bhasvic.ac.uk::53c98af8-7b3a-49fb-ab8a-e9468e408910" providerId="AD" clId="Web-{4468C9D5-88BA-0BE8-1776-EEF369B64C68}" dt="2023-12-17T23:49:07.311" v="646" actId="14100"/>
          <ac:picMkLst>
            <pc:docMk/>
            <pc:sldMk cId="83046023" sldId="312"/>
            <ac:picMk id="13" creationId="{0433A938-139F-8330-E8F7-FE016EE561A3}"/>
          </ac:picMkLst>
        </pc:picChg>
      </pc:sldChg>
    </pc:docChg>
  </pc:docChgLst>
  <pc:docChgLst>
    <pc:chgData name="Molly Sheppard" userId="S::molly.sheppard22@students.bhasvic.ac.uk::53c98af8-7b3a-49fb-ab8a-e9468e408910" providerId="AD" clId="Web-{9AF0E00B-C2A4-27EC-D99E-EE98D05DD1C6}"/>
    <pc:docChg chg="modSld">
      <pc:chgData name="Molly Sheppard" userId="S::molly.sheppard22@students.bhasvic.ac.uk::53c98af8-7b3a-49fb-ab8a-e9468e408910" providerId="AD" clId="Web-{9AF0E00B-C2A4-27EC-D99E-EE98D05DD1C6}" dt="2023-09-30T18:15:24.144" v="237" actId="20577"/>
      <pc:docMkLst>
        <pc:docMk/>
      </pc:docMkLst>
      <pc:sldChg chg="addSp delSp modSp">
        <pc:chgData name="Molly Sheppard" userId="S::molly.sheppard22@students.bhasvic.ac.uk::53c98af8-7b3a-49fb-ab8a-e9468e408910" providerId="AD" clId="Web-{9AF0E00B-C2A4-27EC-D99E-EE98D05DD1C6}" dt="2023-09-30T18:15:24.144" v="237" actId="20577"/>
        <pc:sldMkLst>
          <pc:docMk/>
          <pc:sldMk cId="4131020988" sldId="285"/>
        </pc:sldMkLst>
        <pc:spChg chg="del">
          <ac:chgData name="Molly Sheppard" userId="S::molly.sheppard22@students.bhasvic.ac.uk::53c98af8-7b3a-49fb-ab8a-e9468e408910" providerId="AD" clId="Web-{9AF0E00B-C2A4-27EC-D99E-EE98D05DD1C6}" dt="2023-09-30T18:11:58.215" v="9"/>
          <ac:spMkLst>
            <pc:docMk/>
            <pc:sldMk cId="4131020988" sldId="285"/>
            <ac:spMk id="3" creationId="{CA219A01-0C18-5FF3-180F-3B694C6AE42D}"/>
          </ac:spMkLst>
        </pc:spChg>
        <pc:spChg chg="del">
          <ac:chgData name="Molly Sheppard" userId="S::molly.sheppard22@students.bhasvic.ac.uk::53c98af8-7b3a-49fb-ab8a-e9468e408910" providerId="AD" clId="Web-{9AF0E00B-C2A4-27EC-D99E-EE98D05DD1C6}" dt="2023-09-30T18:11:58.184" v="8"/>
          <ac:spMkLst>
            <pc:docMk/>
            <pc:sldMk cId="4131020988" sldId="285"/>
            <ac:spMk id="5" creationId="{B9637BD5-1C6C-7B2B-1BC2-9B566E802ACB}"/>
          </ac:spMkLst>
        </pc:spChg>
        <pc:spChg chg="del">
          <ac:chgData name="Molly Sheppard" userId="S::molly.sheppard22@students.bhasvic.ac.uk::53c98af8-7b3a-49fb-ab8a-e9468e408910" providerId="AD" clId="Web-{9AF0E00B-C2A4-27EC-D99E-EE98D05DD1C6}" dt="2023-09-30T18:11:58.184" v="3"/>
          <ac:spMkLst>
            <pc:docMk/>
            <pc:sldMk cId="4131020988" sldId="285"/>
            <ac:spMk id="13" creationId="{E315824D-7BA0-D6BB-0268-38A2257BC792}"/>
          </ac:spMkLst>
        </pc:spChg>
        <pc:spChg chg="add mod">
          <ac:chgData name="Molly Sheppard" userId="S::molly.sheppard22@students.bhasvic.ac.uk::53c98af8-7b3a-49fb-ab8a-e9468e408910" providerId="AD" clId="Web-{9AF0E00B-C2A4-27EC-D99E-EE98D05DD1C6}" dt="2023-09-30T18:15:24.144" v="237" actId="20577"/>
          <ac:spMkLst>
            <pc:docMk/>
            <pc:sldMk cId="4131020988" sldId="285"/>
            <ac:spMk id="14" creationId="{B32B6D8D-355C-2966-890A-DF28E35E8674}"/>
          </ac:spMkLst>
        </pc:spChg>
        <pc:spChg chg="del">
          <ac:chgData name="Molly Sheppard" userId="S::molly.sheppard22@students.bhasvic.ac.uk::53c98af8-7b3a-49fb-ab8a-e9468e408910" providerId="AD" clId="Web-{9AF0E00B-C2A4-27EC-D99E-EE98D05DD1C6}" dt="2023-09-30T18:11:58.184" v="1"/>
          <ac:spMkLst>
            <pc:docMk/>
            <pc:sldMk cId="4131020988" sldId="285"/>
            <ac:spMk id="16" creationId="{29B94970-927A-07E7-DF84-D3DA16E63C0F}"/>
          </ac:spMkLst>
        </pc:spChg>
        <pc:picChg chg="del">
          <ac:chgData name="Molly Sheppard" userId="S::molly.sheppard22@students.bhasvic.ac.uk::53c98af8-7b3a-49fb-ab8a-e9468e408910" providerId="AD" clId="Web-{9AF0E00B-C2A4-27EC-D99E-EE98D05DD1C6}" dt="2023-09-30T18:11:58.184" v="7"/>
          <ac:picMkLst>
            <pc:docMk/>
            <pc:sldMk cId="4131020988" sldId="285"/>
            <ac:picMk id="7" creationId="{9B85B9E0-09F6-C66E-DA89-160ACBCE980A}"/>
          </ac:picMkLst>
        </pc:picChg>
        <pc:picChg chg="del">
          <ac:chgData name="Molly Sheppard" userId="S::molly.sheppard22@students.bhasvic.ac.uk::53c98af8-7b3a-49fb-ab8a-e9468e408910" providerId="AD" clId="Web-{9AF0E00B-C2A4-27EC-D99E-EE98D05DD1C6}" dt="2023-09-30T18:12:04.309" v="11"/>
          <ac:picMkLst>
            <pc:docMk/>
            <pc:sldMk cId="4131020988" sldId="285"/>
            <ac:picMk id="8" creationId="{429C511D-8725-AD3C-E39C-39A434BA0149}"/>
          </ac:picMkLst>
        </pc:picChg>
        <pc:picChg chg="del">
          <ac:chgData name="Molly Sheppard" userId="S::molly.sheppard22@students.bhasvic.ac.uk::53c98af8-7b3a-49fb-ab8a-e9468e408910" providerId="AD" clId="Web-{9AF0E00B-C2A4-27EC-D99E-EE98D05DD1C6}" dt="2023-09-30T18:11:58.184" v="6"/>
          <ac:picMkLst>
            <pc:docMk/>
            <pc:sldMk cId="4131020988" sldId="285"/>
            <ac:picMk id="10" creationId="{A1413BCE-4A02-701F-7F5C-9F995050B588}"/>
          </ac:picMkLst>
        </pc:picChg>
        <pc:picChg chg="del">
          <ac:chgData name="Molly Sheppard" userId="S::molly.sheppard22@students.bhasvic.ac.uk::53c98af8-7b3a-49fb-ab8a-e9468e408910" providerId="AD" clId="Web-{9AF0E00B-C2A4-27EC-D99E-EE98D05DD1C6}" dt="2023-09-30T18:11:58.184" v="5"/>
          <ac:picMkLst>
            <pc:docMk/>
            <pc:sldMk cId="4131020988" sldId="285"/>
            <ac:picMk id="11" creationId="{DB42FE05-259F-0289-A038-78BC03E7E40C}"/>
          </ac:picMkLst>
        </pc:picChg>
        <pc:picChg chg="del">
          <ac:chgData name="Molly Sheppard" userId="S::molly.sheppard22@students.bhasvic.ac.uk::53c98af8-7b3a-49fb-ab8a-e9468e408910" providerId="AD" clId="Web-{9AF0E00B-C2A4-27EC-D99E-EE98D05DD1C6}" dt="2023-09-30T18:11:58.184" v="4"/>
          <ac:picMkLst>
            <pc:docMk/>
            <pc:sldMk cId="4131020988" sldId="285"/>
            <ac:picMk id="12" creationId="{899DDE84-A256-BA00-8E15-167BD30D935C}"/>
          </ac:picMkLst>
        </pc:picChg>
        <pc:picChg chg="add mod">
          <ac:chgData name="Molly Sheppard" userId="S::molly.sheppard22@students.bhasvic.ac.uk::53c98af8-7b3a-49fb-ab8a-e9468e408910" providerId="AD" clId="Web-{9AF0E00B-C2A4-27EC-D99E-EE98D05DD1C6}" dt="2023-09-30T18:14:54.362" v="226" actId="1076"/>
          <ac:picMkLst>
            <pc:docMk/>
            <pc:sldMk cId="4131020988" sldId="285"/>
            <ac:picMk id="18" creationId="{E0C52F13-D1FC-D52F-2C41-0DA2AF6E3136}"/>
          </ac:picMkLst>
        </pc:picChg>
        <pc:cxnChg chg="del">
          <ac:chgData name="Molly Sheppard" userId="S::molly.sheppard22@students.bhasvic.ac.uk::53c98af8-7b3a-49fb-ab8a-e9468e408910" providerId="AD" clId="Web-{9AF0E00B-C2A4-27EC-D99E-EE98D05DD1C6}" dt="2023-09-30T18:11:58.184" v="2"/>
          <ac:cxnSpMkLst>
            <pc:docMk/>
            <pc:sldMk cId="4131020988" sldId="285"/>
            <ac:cxnSpMk id="15" creationId="{58E2FE27-7CE0-172A-11B7-9C387F1B08E4}"/>
          </ac:cxnSpMkLst>
        </pc:cxnChg>
        <pc:cxnChg chg="del">
          <ac:chgData name="Molly Sheppard" userId="S::molly.sheppard22@students.bhasvic.ac.uk::53c98af8-7b3a-49fb-ab8a-e9468e408910" providerId="AD" clId="Web-{9AF0E00B-C2A4-27EC-D99E-EE98D05DD1C6}" dt="2023-09-30T18:11:58.184" v="0"/>
          <ac:cxnSpMkLst>
            <pc:docMk/>
            <pc:sldMk cId="4131020988" sldId="285"/>
            <ac:cxnSpMk id="17" creationId="{78C6ED9C-C96A-5612-67A6-67216BE88357}"/>
          </ac:cxnSpMkLst>
        </pc:cxnChg>
      </pc:sldChg>
    </pc:docChg>
  </pc:docChgLst>
  <pc:docChgLst>
    <pc:chgData name="Molly Sheppard" userId="S::molly.sheppard22@students.bhasvic.ac.uk::53c98af8-7b3a-49fb-ab8a-e9468e408910" providerId="AD" clId="Web-{B1ACCCA8-A171-5010-D741-3D542888A755}"/>
    <pc:docChg chg="addSld modSld">
      <pc:chgData name="Molly Sheppard" userId="S::molly.sheppard22@students.bhasvic.ac.uk::53c98af8-7b3a-49fb-ab8a-e9468e408910" providerId="AD" clId="Web-{B1ACCCA8-A171-5010-D741-3D542888A755}" dt="2023-08-26T17:26:47.127" v="2336" actId="20577"/>
      <pc:docMkLst>
        <pc:docMk/>
      </pc:docMkLst>
      <pc:sldChg chg="addSp delSp modSp">
        <pc:chgData name="Molly Sheppard" userId="S::molly.sheppard22@students.bhasvic.ac.uk::53c98af8-7b3a-49fb-ab8a-e9468e408910" providerId="AD" clId="Web-{B1ACCCA8-A171-5010-D741-3D542888A755}" dt="2023-08-26T17:12:15.234" v="1937" actId="1076"/>
        <pc:sldMkLst>
          <pc:docMk/>
          <pc:sldMk cId="0" sldId="256"/>
        </pc:sldMkLst>
        <pc:spChg chg="mod">
          <ac:chgData name="Molly Sheppard" userId="S::molly.sheppard22@students.bhasvic.ac.uk::53c98af8-7b3a-49fb-ab8a-e9468e408910" providerId="AD" clId="Web-{B1ACCCA8-A171-5010-D741-3D542888A755}" dt="2023-08-26T17:11:55.702" v="1934"/>
          <ac:spMkLst>
            <pc:docMk/>
            <pc:sldMk cId="0" sldId="256"/>
            <ac:spMk id="2" creationId="{465AC816-96C4-655C-9CBF-C83DF9963A46}"/>
          </ac:spMkLst>
        </pc:spChg>
        <pc:spChg chg="mod">
          <ac:chgData name="Molly Sheppard" userId="S::molly.sheppard22@students.bhasvic.ac.uk::53c98af8-7b3a-49fb-ab8a-e9468e408910" providerId="AD" clId="Web-{B1ACCCA8-A171-5010-D741-3D542888A755}" dt="2023-08-26T17:11:55.702" v="1934"/>
          <ac:spMkLst>
            <pc:docMk/>
            <pc:sldMk cId="0" sldId="256"/>
            <ac:spMk id="3" creationId="{A418323D-43F2-8B7D-31B4-B54D61F90147}"/>
          </ac:spMkLst>
        </pc:spChg>
        <pc:spChg chg="add del">
          <ac:chgData name="Molly Sheppard" userId="S::molly.sheppard22@students.bhasvic.ac.uk::53c98af8-7b3a-49fb-ab8a-e9468e408910" providerId="AD" clId="Web-{B1ACCCA8-A171-5010-D741-3D542888A755}" dt="2023-08-26T17:11:55.702" v="1934"/>
          <ac:spMkLst>
            <pc:docMk/>
            <pc:sldMk cId="0" sldId="256"/>
            <ac:spMk id="13" creationId="{ECC07320-C2CA-4E29-8481-9D9E143C7788}"/>
          </ac:spMkLst>
        </pc:spChg>
        <pc:spChg chg="add del">
          <ac:chgData name="Molly Sheppard" userId="S::molly.sheppard22@students.bhasvic.ac.uk::53c98af8-7b3a-49fb-ab8a-e9468e408910" providerId="AD" clId="Web-{B1ACCCA8-A171-5010-D741-3D542888A755}" dt="2023-08-26T17:11:55.702" v="1934"/>
          <ac:spMkLst>
            <pc:docMk/>
            <pc:sldMk cId="0" sldId="256"/>
            <ac:spMk id="18" creationId="{178FB36B-5BFE-42CA-BC60-1115E0D95EEC}"/>
          </ac:spMkLst>
        </pc:spChg>
        <pc:spChg chg="add del">
          <ac:chgData name="Molly Sheppard" userId="S::molly.sheppard22@students.bhasvic.ac.uk::53c98af8-7b3a-49fb-ab8a-e9468e408910" providerId="AD" clId="Web-{B1ACCCA8-A171-5010-D741-3D542888A755}" dt="2023-08-26T17:11:55.702" v="1933"/>
          <ac:spMkLst>
            <pc:docMk/>
            <pc:sldMk cId="0" sldId="256"/>
            <ac:spMk id="21" creationId="{E91DC736-0EF8-4F87-9146-EBF1D2EE4D3D}"/>
          </ac:spMkLst>
        </pc:spChg>
        <pc:spChg chg="add del">
          <ac:chgData name="Molly Sheppard" userId="S::molly.sheppard22@students.bhasvic.ac.uk::53c98af8-7b3a-49fb-ab8a-e9468e408910" providerId="AD" clId="Web-{B1ACCCA8-A171-5010-D741-3D542888A755}" dt="2023-08-26T17:11:55.702" v="1933"/>
          <ac:spMkLst>
            <pc:docMk/>
            <pc:sldMk cId="0" sldId="256"/>
            <ac:spMk id="26" creationId="{097CD68E-23E3-4007-8847-CD0944C4F7BE}"/>
          </ac:spMkLst>
        </pc:spChg>
        <pc:spChg chg="add del">
          <ac:chgData name="Molly Sheppard" userId="S::molly.sheppard22@students.bhasvic.ac.uk::53c98af8-7b3a-49fb-ab8a-e9468e408910" providerId="AD" clId="Web-{B1ACCCA8-A171-5010-D741-3D542888A755}" dt="2023-08-26T17:11:55.702" v="1933"/>
          <ac:spMkLst>
            <pc:docMk/>
            <pc:sldMk cId="0" sldId="256"/>
            <ac:spMk id="28" creationId="{AF2F604E-43BE-4DC3-B983-E071523364F8}"/>
          </ac:spMkLst>
        </pc:spChg>
        <pc:spChg chg="add del">
          <ac:chgData name="Molly Sheppard" userId="S::molly.sheppard22@students.bhasvic.ac.uk::53c98af8-7b3a-49fb-ab8a-e9468e408910" providerId="AD" clId="Web-{B1ACCCA8-A171-5010-D741-3D542888A755}" dt="2023-08-26T17:11:55.702" v="1933"/>
          <ac:spMkLst>
            <pc:docMk/>
            <pc:sldMk cId="0" sldId="256"/>
            <ac:spMk id="29" creationId="{08C9B587-E65E-4B52-B37C-ABEBB6E87928}"/>
          </ac:spMkLst>
        </pc:spChg>
        <pc:spChg chg="add">
          <ac:chgData name="Molly Sheppard" userId="S::molly.sheppard22@students.bhasvic.ac.uk::53c98af8-7b3a-49fb-ab8a-e9468e408910" providerId="AD" clId="Web-{B1ACCCA8-A171-5010-D741-3D542888A755}" dt="2023-08-26T17:11:55.702" v="1934"/>
          <ac:spMkLst>
            <pc:docMk/>
            <pc:sldMk cId="0" sldId="256"/>
            <ac:spMk id="31" creationId="{ECC07320-C2CA-4E29-8481-9D9E143C7788}"/>
          </ac:spMkLst>
        </pc:spChg>
        <pc:spChg chg="add">
          <ac:chgData name="Molly Sheppard" userId="S::molly.sheppard22@students.bhasvic.ac.uk::53c98af8-7b3a-49fb-ab8a-e9468e408910" providerId="AD" clId="Web-{B1ACCCA8-A171-5010-D741-3D542888A755}" dt="2023-08-26T17:11:55.702" v="1934"/>
          <ac:spMkLst>
            <pc:docMk/>
            <pc:sldMk cId="0" sldId="256"/>
            <ac:spMk id="32" creationId="{178FB36B-5BFE-42CA-BC60-1115E0D95EEC}"/>
          </ac:spMkLst>
        </pc:spChg>
        <pc:picChg chg="del">
          <ac:chgData name="Molly Sheppard" userId="S::molly.sheppard22@students.bhasvic.ac.uk::53c98af8-7b3a-49fb-ab8a-e9468e408910" providerId="AD" clId="Web-{B1ACCCA8-A171-5010-D741-3D542888A755}" dt="2023-08-26T17:11:24.810" v="1926"/>
          <ac:picMkLst>
            <pc:docMk/>
            <pc:sldMk cId="0" sldId="256"/>
            <ac:picMk id="5" creationId="{D5FA8CD1-C22E-973F-B470-8C10109A1ADF}"/>
          </ac:picMkLst>
        </pc:picChg>
        <pc:picChg chg="add mod ord modCrop">
          <ac:chgData name="Molly Sheppard" userId="S::molly.sheppard22@students.bhasvic.ac.uk::53c98af8-7b3a-49fb-ab8a-e9468e408910" providerId="AD" clId="Web-{B1ACCCA8-A171-5010-D741-3D542888A755}" dt="2023-08-26T17:12:15.234" v="1937" actId="1076"/>
          <ac:picMkLst>
            <pc:docMk/>
            <pc:sldMk cId="0" sldId="256"/>
            <ac:picMk id="7" creationId="{A1D8824C-302D-B700-6844-AA83DDF2B126}"/>
          </ac:picMkLst>
        </pc:picChg>
      </pc:sldChg>
      <pc:sldChg chg="modSp">
        <pc:chgData name="Molly Sheppard" userId="S::molly.sheppard22@students.bhasvic.ac.uk::53c98af8-7b3a-49fb-ab8a-e9468e408910" providerId="AD" clId="Web-{B1ACCCA8-A171-5010-D741-3D542888A755}" dt="2023-08-26T13:10:13.116" v="20" actId="20577"/>
        <pc:sldMkLst>
          <pc:docMk/>
          <pc:sldMk cId="1905221756" sldId="260"/>
        </pc:sldMkLst>
        <pc:spChg chg="mod">
          <ac:chgData name="Molly Sheppard" userId="S::molly.sheppard22@students.bhasvic.ac.uk::53c98af8-7b3a-49fb-ab8a-e9468e408910" providerId="AD" clId="Web-{B1ACCCA8-A171-5010-D741-3D542888A755}" dt="2023-08-26T13:10:13.116" v="20" actId="20577"/>
          <ac:spMkLst>
            <pc:docMk/>
            <pc:sldMk cId="1905221756" sldId="260"/>
            <ac:spMk id="3" creationId="{FE1E9843-9C93-94AE-C187-2B5197572B05}"/>
          </ac:spMkLst>
        </pc:spChg>
        <pc:graphicFrameChg chg="mod modGraphic">
          <ac:chgData name="Molly Sheppard" userId="S::molly.sheppard22@students.bhasvic.ac.uk::53c98af8-7b3a-49fb-ab8a-e9468e408910" providerId="AD" clId="Web-{B1ACCCA8-A171-5010-D741-3D542888A755}" dt="2023-08-26T13:08:15.627" v="5"/>
          <ac:graphicFrameMkLst>
            <pc:docMk/>
            <pc:sldMk cId="1905221756" sldId="260"/>
            <ac:graphicFrameMk id="4" creationId="{503EDBE9-3A87-77FE-3303-0516B55AFFC1}"/>
          </ac:graphicFrameMkLst>
        </pc:graphicFrameChg>
      </pc:sldChg>
      <pc:sldChg chg="modSp">
        <pc:chgData name="Molly Sheppard" userId="S::molly.sheppard22@students.bhasvic.ac.uk::53c98af8-7b3a-49fb-ab8a-e9468e408910" providerId="AD" clId="Web-{B1ACCCA8-A171-5010-D741-3D542888A755}" dt="2023-08-26T13:47:36.091" v="524" actId="1076"/>
        <pc:sldMkLst>
          <pc:docMk/>
          <pc:sldMk cId="2602560993" sldId="266"/>
        </pc:sldMkLst>
        <pc:graphicFrameChg chg="mod modGraphic">
          <ac:chgData name="Molly Sheppard" userId="S::molly.sheppard22@students.bhasvic.ac.uk::53c98af8-7b3a-49fb-ab8a-e9468e408910" providerId="AD" clId="Web-{B1ACCCA8-A171-5010-D741-3D542888A755}" dt="2023-08-26T13:47:36.091" v="524" actId="1076"/>
          <ac:graphicFrameMkLst>
            <pc:docMk/>
            <pc:sldMk cId="2602560993" sldId="266"/>
            <ac:graphicFrameMk id="4" creationId="{7645E017-9012-8C65-E6AC-20AA4D821AA6}"/>
          </ac:graphicFrameMkLst>
        </pc:graphicFrameChg>
      </pc:sldChg>
      <pc:sldChg chg="modSp">
        <pc:chgData name="Molly Sheppard" userId="S::molly.sheppard22@students.bhasvic.ac.uk::53c98af8-7b3a-49fb-ab8a-e9468e408910" providerId="AD" clId="Web-{B1ACCCA8-A171-5010-D741-3D542888A755}" dt="2023-08-26T13:47:46.436" v="525" actId="1076"/>
        <pc:sldMkLst>
          <pc:docMk/>
          <pc:sldMk cId="3091561252" sldId="269"/>
        </pc:sldMkLst>
        <pc:graphicFrameChg chg="mod">
          <ac:chgData name="Molly Sheppard" userId="S::molly.sheppard22@students.bhasvic.ac.uk::53c98af8-7b3a-49fb-ab8a-e9468e408910" providerId="AD" clId="Web-{B1ACCCA8-A171-5010-D741-3D542888A755}" dt="2023-08-26T13:47:46.436" v="525" actId="1076"/>
          <ac:graphicFrameMkLst>
            <pc:docMk/>
            <pc:sldMk cId="3091561252" sldId="269"/>
            <ac:graphicFrameMk id="4" creationId="{7645E017-9012-8C65-E6AC-20AA4D821AA6}"/>
          </ac:graphicFrameMkLst>
        </pc:graphicFrameChg>
      </pc:sldChg>
      <pc:sldChg chg="addSp delSp modSp">
        <pc:chgData name="Molly Sheppard" userId="S::molly.sheppard22@students.bhasvic.ac.uk::53c98af8-7b3a-49fb-ab8a-e9468e408910" providerId="AD" clId="Web-{B1ACCCA8-A171-5010-D741-3D542888A755}" dt="2023-08-26T15:11:27.300" v="1276"/>
        <pc:sldMkLst>
          <pc:docMk/>
          <pc:sldMk cId="1488305156" sldId="273"/>
        </pc:sldMkLst>
        <pc:spChg chg="mod">
          <ac:chgData name="Molly Sheppard" userId="S::molly.sheppard22@students.bhasvic.ac.uk::53c98af8-7b3a-49fb-ab8a-e9468e408910" providerId="AD" clId="Web-{B1ACCCA8-A171-5010-D741-3D542888A755}" dt="2023-08-26T13:21:47.510" v="30" actId="20577"/>
          <ac:spMkLst>
            <pc:docMk/>
            <pc:sldMk cId="1488305156" sldId="273"/>
            <ac:spMk id="2" creationId="{183DEEE4-BC70-2615-0BEF-EE48504F5AAD}"/>
          </ac:spMkLst>
        </pc:spChg>
        <pc:spChg chg="del">
          <ac:chgData name="Molly Sheppard" userId="S::molly.sheppard22@students.bhasvic.ac.uk::53c98af8-7b3a-49fb-ab8a-e9468e408910" providerId="AD" clId="Web-{B1ACCCA8-A171-5010-D741-3D542888A755}" dt="2023-08-26T13:21:50.416" v="31"/>
          <ac:spMkLst>
            <pc:docMk/>
            <pc:sldMk cId="1488305156" sldId="273"/>
            <ac:spMk id="5" creationId="{B9637BD5-1C6C-7B2B-1BC2-9B566E802ACB}"/>
          </ac:spMkLst>
        </pc:spChg>
        <pc:spChg chg="add del mod">
          <ac:chgData name="Molly Sheppard" userId="S::molly.sheppard22@students.bhasvic.ac.uk::53c98af8-7b3a-49fb-ab8a-e9468e408910" providerId="AD" clId="Web-{B1ACCCA8-A171-5010-D741-3D542888A755}" dt="2023-08-26T13:57:32.926" v="830"/>
          <ac:spMkLst>
            <pc:docMk/>
            <pc:sldMk cId="1488305156" sldId="273"/>
            <ac:spMk id="9" creationId="{CB313595-CF53-B24B-99F5-87CEB49CC058}"/>
          </ac:spMkLst>
        </pc:spChg>
        <pc:spChg chg="add mod">
          <ac:chgData name="Molly Sheppard" userId="S::molly.sheppard22@students.bhasvic.ac.uk::53c98af8-7b3a-49fb-ab8a-e9468e408910" providerId="AD" clId="Web-{B1ACCCA8-A171-5010-D741-3D542888A755}" dt="2023-08-26T14:02:15.471" v="1070" actId="14100"/>
          <ac:spMkLst>
            <pc:docMk/>
            <pc:sldMk cId="1488305156" sldId="273"/>
            <ac:spMk id="11" creationId="{2874869A-E0A0-9D60-A3F0-B68A0B0CF4D3}"/>
          </ac:spMkLst>
        </pc:spChg>
        <pc:spChg chg="add mod">
          <ac:chgData name="Molly Sheppard" userId="S::molly.sheppard22@students.bhasvic.ac.uk::53c98af8-7b3a-49fb-ab8a-e9468e408910" providerId="AD" clId="Web-{B1ACCCA8-A171-5010-D741-3D542888A755}" dt="2023-08-26T14:02:59.660" v="1143" actId="20577"/>
          <ac:spMkLst>
            <pc:docMk/>
            <pc:sldMk cId="1488305156" sldId="273"/>
            <ac:spMk id="14" creationId="{49FB2444-90C3-BF57-3A23-F5C36C77BE16}"/>
          </ac:spMkLst>
        </pc:spChg>
        <pc:spChg chg="add mod">
          <ac:chgData name="Molly Sheppard" userId="S::molly.sheppard22@students.bhasvic.ac.uk::53c98af8-7b3a-49fb-ab8a-e9468e408910" providerId="AD" clId="Web-{B1ACCCA8-A171-5010-D741-3D542888A755}" dt="2023-08-26T14:05:41.103" v="1246" actId="20577"/>
          <ac:spMkLst>
            <pc:docMk/>
            <pc:sldMk cId="1488305156" sldId="273"/>
            <ac:spMk id="15" creationId="{45681180-59ED-F248-610B-99242CF7FE6B}"/>
          </ac:spMkLst>
        </pc:spChg>
        <pc:spChg chg="add mod">
          <ac:chgData name="Molly Sheppard" userId="S::molly.sheppard22@students.bhasvic.ac.uk::53c98af8-7b3a-49fb-ab8a-e9468e408910" providerId="AD" clId="Web-{B1ACCCA8-A171-5010-D741-3D542888A755}" dt="2023-08-26T14:02:12.580" v="1069" actId="14100"/>
          <ac:spMkLst>
            <pc:docMk/>
            <pc:sldMk cId="1488305156" sldId="273"/>
            <ac:spMk id="16" creationId="{4121E3AD-1F3D-900A-11D8-E85D52073E85}"/>
          </ac:spMkLst>
        </pc:spChg>
        <pc:picChg chg="add mod">
          <ac:chgData name="Molly Sheppard" userId="S::molly.sheppard22@students.bhasvic.ac.uk::53c98af8-7b3a-49fb-ab8a-e9468e408910" providerId="AD" clId="Web-{B1ACCCA8-A171-5010-D741-3D542888A755}" dt="2023-08-26T13:49:32.846" v="554" actId="1076"/>
          <ac:picMkLst>
            <pc:docMk/>
            <pc:sldMk cId="1488305156" sldId="273"/>
            <ac:picMk id="7" creationId="{0BE577D8-4465-752E-98D2-BA4D7BA1C9DC}"/>
          </ac:picMkLst>
        </pc:picChg>
        <pc:cxnChg chg="add del mod">
          <ac:chgData name="Molly Sheppard" userId="S::molly.sheppard22@students.bhasvic.ac.uk::53c98af8-7b3a-49fb-ab8a-e9468e408910" providerId="AD" clId="Web-{B1ACCCA8-A171-5010-D741-3D542888A755}" dt="2023-08-26T15:11:27.300" v="1276"/>
          <ac:cxnSpMkLst>
            <pc:docMk/>
            <pc:sldMk cId="1488305156" sldId="273"/>
            <ac:cxnSpMk id="5" creationId="{9C5D0C25-6A91-7124-F829-96AE32C8AA54}"/>
          </ac:cxnSpMkLst>
        </pc:cxnChg>
        <pc:cxnChg chg="add mod">
          <ac:chgData name="Molly Sheppard" userId="S::molly.sheppard22@students.bhasvic.ac.uk::53c98af8-7b3a-49fb-ab8a-e9468e408910" providerId="AD" clId="Web-{B1ACCCA8-A171-5010-D741-3D542888A755}" dt="2023-08-26T13:52:00.429" v="560" actId="14100"/>
          <ac:cxnSpMkLst>
            <pc:docMk/>
            <pc:sldMk cId="1488305156" sldId="273"/>
            <ac:cxnSpMk id="8" creationId="{BCF66A05-E7A2-3FBC-65D9-FDCB85A2E94A}"/>
          </ac:cxnSpMkLst>
        </pc:cxnChg>
        <pc:cxnChg chg="add mod">
          <ac:chgData name="Molly Sheppard" userId="S::molly.sheppard22@students.bhasvic.ac.uk::53c98af8-7b3a-49fb-ab8a-e9468e408910" providerId="AD" clId="Web-{B1ACCCA8-A171-5010-D741-3D542888A755}" dt="2023-08-26T14:02:19.268" v="1071" actId="14100"/>
          <ac:cxnSpMkLst>
            <pc:docMk/>
            <pc:sldMk cId="1488305156" sldId="273"/>
            <ac:cxnSpMk id="10" creationId="{3B6118FD-D0B5-FA44-1095-A9EC243E3E8F}"/>
          </ac:cxnSpMkLst>
        </pc:cxnChg>
        <pc:cxnChg chg="add mod">
          <ac:chgData name="Molly Sheppard" userId="S::molly.sheppard22@students.bhasvic.ac.uk::53c98af8-7b3a-49fb-ab8a-e9468e408910" providerId="AD" clId="Web-{B1ACCCA8-A171-5010-D741-3D542888A755}" dt="2023-08-26T13:54:41.248" v="652" actId="14100"/>
          <ac:cxnSpMkLst>
            <pc:docMk/>
            <pc:sldMk cId="1488305156" sldId="273"/>
            <ac:cxnSpMk id="12" creationId="{3D3EA80D-E418-6D4D-30A5-BE53CC371EC9}"/>
          </ac:cxnSpMkLst>
        </pc:cxnChg>
        <pc:cxnChg chg="add del mod">
          <ac:chgData name="Molly Sheppard" userId="S::molly.sheppard22@students.bhasvic.ac.uk::53c98af8-7b3a-49fb-ab8a-e9468e408910" providerId="AD" clId="Web-{B1ACCCA8-A171-5010-D741-3D542888A755}" dt="2023-08-26T13:54:31.794" v="648"/>
          <ac:cxnSpMkLst>
            <pc:docMk/>
            <pc:sldMk cId="1488305156" sldId="273"/>
            <ac:cxnSpMk id="13" creationId="{6F68514E-E443-95D4-526F-8DF0AF7994CD}"/>
          </ac:cxnSpMkLst>
        </pc:cxnChg>
      </pc:sldChg>
      <pc:sldChg chg="addSp delSp modSp">
        <pc:chgData name="Molly Sheppard" userId="S::molly.sheppard22@students.bhasvic.ac.uk::53c98af8-7b3a-49fb-ab8a-e9468e408910" providerId="AD" clId="Web-{B1ACCCA8-A171-5010-D741-3D542888A755}" dt="2023-08-26T15:09:24.889" v="1269" actId="14100"/>
        <pc:sldMkLst>
          <pc:docMk/>
          <pc:sldMk cId="3134333154" sldId="274"/>
        </pc:sldMkLst>
        <pc:spChg chg="add mod">
          <ac:chgData name="Molly Sheppard" userId="S::molly.sheppard22@students.bhasvic.ac.uk::53c98af8-7b3a-49fb-ab8a-e9468e408910" providerId="AD" clId="Web-{B1ACCCA8-A171-5010-D741-3D542888A755}" dt="2023-08-26T15:09:24.889" v="1269" actId="14100"/>
          <ac:spMkLst>
            <pc:docMk/>
            <pc:sldMk cId="3134333154" sldId="274"/>
            <ac:spMk id="4" creationId="{080BD4A5-1192-CC41-9292-9F4E8068EE99}"/>
          </ac:spMkLst>
        </pc:spChg>
        <pc:spChg chg="mod">
          <ac:chgData name="Molly Sheppard" userId="S::molly.sheppard22@students.bhasvic.ac.uk::53c98af8-7b3a-49fb-ab8a-e9468e408910" providerId="AD" clId="Web-{B1ACCCA8-A171-5010-D741-3D542888A755}" dt="2023-08-26T15:09:10.358" v="1265" actId="1076"/>
          <ac:spMkLst>
            <pc:docMk/>
            <pc:sldMk cId="3134333154" sldId="274"/>
            <ac:spMk id="9" creationId="{31D08CA2-FE8A-0095-E8B2-E4D324F0EC3E}"/>
          </ac:spMkLst>
        </pc:spChg>
        <pc:spChg chg="mod">
          <ac:chgData name="Molly Sheppard" userId="S::molly.sheppard22@students.bhasvic.ac.uk::53c98af8-7b3a-49fb-ab8a-e9468e408910" providerId="AD" clId="Web-{B1ACCCA8-A171-5010-D741-3D542888A755}" dt="2023-08-26T15:09:08.514" v="1264" actId="14100"/>
          <ac:spMkLst>
            <pc:docMk/>
            <pc:sldMk cId="3134333154" sldId="274"/>
            <ac:spMk id="10" creationId="{D3A62230-5E83-3257-AA9D-C2F5DFFFF14B}"/>
          </ac:spMkLst>
        </pc:spChg>
        <pc:picChg chg="add mod ord">
          <ac:chgData name="Molly Sheppard" userId="S::molly.sheppard22@students.bhasvic.ac.uk::53c98af8-7b3a-49fb-ab8a-e9468e408910" providerId="AD" clId="Web-{B1ACCCA8-A171-5010-D741-3D542888A755}" dt="2023-08-26T15:09:01.842" v="1262"/>
          <ac:picMkLst>
            <pc:docMk/>
            <pc:sldMk cId="3134333154" sldId="274"/>
            <ac:picMk id="2" creationId="{AAF3E96B-1A8C-2B71-7725-2D95B56673D3}"/>
          </ac:picMkLst>
        </pc:picChg>
        <pc:picChg chg="del">
          <ac:chgData name="Molly Sheppard" userId="S::molly.sheppard22@students.bhasvic.ac.uk::53c98af8-7b3a-49fb-ab8a-e9468e408910" providerId="AD" clId="Web-{B1ACCCA8-A171-5010-D741-3D542888A755}" dt="2023-08-26T15:08:49.357" v="1257"/>
          <ac:picMkLst>
            <pc:docMk/>
            <pc:sldMk cId="3134333154" sldId="274"/>
            <ac:picMk id="6" creationId="{21306418-D5D2-DFFB-9383-A364E331B211}"/>
          </ac:picMkLst>
        </pc:picChg>
      </pc:sldChg>
      <pc:sldChg chg="addSp delSp modSp">
        <pc:chgData name="Molly Sheppard" userId="S::molly.sheppard22@students.bhasvic.ac.uk::53c98af8-7b3a-49fb-ab8a-e9468e408910" providerId="AD" clId="Web-{B1ACCCA8-A171-5010-D741-3D542888A755}" dt="2023-08-26T15:08:24.887" v="1256" actId="1076"/>
        <pc:sldMkLst>
          <pc:docMk/>
          <pc:sldMk cId="2079690608" sldId="276"/>
        </pc:sldMkLst>
        <pc:picChg chg="del">
          <ac:chgData name="Molly Sheppard" userId="S::molly.sheppard22@students.bhasvic.ac.uk::53c98af8-7b3a-49fb-ab8a-e9468e408910" providerId="AD" clId="Web-{B1ACCCA8-A171-5010-D741-3D542888A755}" dt="2023-08-26T15:08:12.746" v="1251"/>
          <ac:picMkLst>
            <pc:docMk/>
            <pc:sldMk cId="2079690608" sldId="276"/>
            <ac:picMk id="3" creationId="{F09280EA-ACB6-65A1-5F26-8CE36959AC0C}"/>
          </ac:picMkLst>
        </pc:picChg>
        <pc:picChg chg="add mod">
          <ac:chgData name="Molly Sheppard" userId="S::molly.sheppard22@students.bhasvic.ac.uk::53c98af8-7b3a-49fb-ab8a-e9468e408910" providerId="AD" clId="Web-{B1ACCCA8-A171-5010-D741-3D542888A755}" dt="2023-08-26T15:08:24.887" v="1256" actId="1076"/>
          <ac:picMkLst>
            <pc:docMk/>
            <pc:sldMk cId="2079690608" sldId="276"/>
            <ac:picMk id="5" creationId="{F70EAE71-D46C-3330-091C-6CB755FA22DD}"/>
          </ac:picMkLst>
        </pc:picChg>
      </pc:sldChg>
      <pc:sldChg chg="addSp delSp modSp add replId">
        <pc:chgData name="Molly Sheppard" userId="S::molly.sheppard22@students.bhasvic.ac.uk::53c98af8-7b3a-49fb-ab8a-e9468e408910" providerId="AD" clId="Web-{B1ACCCA8-A171-5010-D741-3D542888A755}" dt="2023-08-26T17:26:34.923" v="2334" actId="1076"/>
        <pc:sldMkLst>
          <pc:docMk/>
          <pc:sldMk cId="1392324901" sldId="278"/>
        </pc:sldMkLst>
        <pc:spChg chg="mod">
          <ac:chgData name="Molly Sheppard" userId="S::molly.sheppard22@students.bhasvic.ac.uk::53c98af8-7b3a-49fb-ab8a-e9468e408910" providerId="AD" clId="Web-{B1ACCCA8-A171-5010-D741-3D542888A755}" dt="2023-08-26T13:48:41.297" v="533" actId="20577"/>
          <ac:spMkLst>
            <pc:docMk/>
            <pc:sldMk cId="1392324901" sldId="278"/>
            <ac:spMk id="2" creationId="{183DEEE4-BC70-2615-0BEF-EE48504F5AAD}"/>
          </ac:spMkLst>
        </pc:spChg>
        <pc:spChg chg="add del">
          <ac:chgData name="Molly Sheppard" userId="S::molly.sheppard22@students.bhasvic.ac.uk::53c98af8-7b3a-49fb-ab8a-e9468e408910" providerId="AD" clId="Web-{B1ACCCA8-A171-5010-D741-3D542888A755}" dt="2023-08-26T14:09:35.020" v="1248"/>
          <ac:spMkLst>
            <pc:docMk/>
            <pc:sldMk cId="1392324901" sldId="278"/>
            <ac:spMk id="5" creationId="{454CEAFB-0547-F70A-C129-0BA83787868A}"/>
          </ac:spMkLst>
        </pc:spChg>
        <pc:spChg chg="add mod">
          <ac:chgData name="Molly Sheppard" userId="S::molly.sheppard22@students.bhasvic.ac.uk::53c98af8-7b3a-49fb-ab8a-e9468e408910" providerId="AD" clId="Web-{B1ACCCA8-A171-5010-D741-3D542888A755}" dt="2023-08-26T17:26:34.923" v="2334" actId="1076"/>
          <ac:spMkLst>
            <pc:docMk/>
            <pc:sldMk cId="1392324901" sldId="278"/>
            <ac:spMk id="7" creationId="{284311DF-901D-584D-DD42-75EC380D0A48}"/>
          </ac:spMkLst>
        </pc:spChg>
        <pc:spChg chg="add">
          <ac:chgData name="Molly Sheppard" userId="S::molly.sheppard22@students.bhasvic.ac.uk::53c98af8-7b3a-49fb-ab8a-e9468e408910" providerId="AD" clId="Web-{B1ACCCA8-A171-5010-D741-3D542888A755}" dt="2023-08-26T14:09:39.176" v="1249"/>
          <ac:spMkLst>
            <pc:docMk/>
            <pc:sldMk cId="1392324901" sldId="278"/>
            <ac:spMk id="9" creationId="{02E0A2E0-F822-21B9-470E-D0289C1711AE}"/>
          </ac:spMkLst>
        </pc:spChg>
        <pc:spChg chg="add mod">
          <ac:chgData name="Molly Sheppard" userId="S::molly.sheppard22@students.bhasvic.ac.uk::53c98af8-7b3a-49fb-ab8a-e9468e408910" providerId="AD" clId="Web-{B1ACCCA8-A171-5010-D741-3D542888A755}" dt="2023-08-26T15:14:08.871" v="1417" actId="20577"/>
          <ac:spMkLst>
            <pc:docMk/>
            <pc:sldMk cId="1392324901" sldId="278"/>
            <ac:spMk id="10" creationId="{1C334098-4A32-9FB3-7252-EA6DD57CEF86}"/>
          </ac:spMkLst>
        </pc:spChg>
        <pc:spChg chg="add">
          <ac:chgData name="Molly Sheppard" userId="S::molly.sheppard22@students.bhasvic.ac.uk::53c98af8-7b3a-49fb-ab8a-e9468e408910" providerId="AD" clId="Web-{B1ACCCA8-A171-5010-D741-3D542888A755}" dt="2023-08-26T14:09:39.176" v="1249"/>
          <ac:spMkLst>
            <pc:docMk/>
            <pc:sldMk cId="1392324901" sldId="278"/>
            <ac:spMk id="10" creationId="{FF00D1F1-9717-B251-54AD-36C4875E6BAB}"/>
          </ac:spMkLst>
        </pc:spChg>
        <pc:spChg chg="add">
          <ac:chgData name="Molly Sheppard" userId="S::molly.sheppard22@students.bhasvic.ac.uk::53c98af8-7b3a-49fb-ab8a-e9468e408910" providerId="AD" clId="Web-{B1ACCCA8-A171-5010-D741-3D542888A755}" dt="2023-08-26T14:09:39.176" v="1249"/>
          <ac:spMkLst>
            <pc:docMk/>
            <pc:sldMk cId="1392324901" sldId="278"/>
            <ac:spMk id="11" creationId="{EFFC0CFE-8720-238B-3ECC-B66FF5CD41FC}"/>
          </ac:spMkLst>
        </pc:spChg>
        <pc:spChg chg="add">
          <ac:chgData name="Molly Sheppard" userId="S::molly.sheppard22@students.bhasvic.ac.uk::53c98af8-7b3a-49fb-ab8a-e9468e408910" providerId="AD" clId="Web-{B1ACCCA8-A171-5010-D741-3D542888A755}" dt="2023-08-26T14:09:39.176" v="1249"/>
          <ac:spMkLst>
            <pc:docMk/>
            <pc:sldMk cId="1392324901" sldId="278"/>
            <ac:spMk id="12" creationId="{8B2A407C-DC78-0110-3F9A-12122AB9A0DC}"/>
          </ac:spMkLst>
        </pc:spChg>
        <pc:spChg chg="add mod">
          <ac:chgData name="Molly Sheppard" userId="S::molly.sheppard22@students.bhasvic.ac.uk::53c98af8-7b3a-49fb-ab8a-e9468e408910" providerId="AD" clId="Web-{B1ACCCA8-A171-5010-D741-3D542888A755}" dt="2023-08-26T17:07:39.191" v="1745" actId="20577"/>
          <ac:spMkLst>
            <pc:docMk/>
            <pc:sldMk cId="1392324901" sldId="278"/>
            <ac:spMk id="13" creationId="{AC9163ED-E233-26AC-FE13-F9AF021C5FC6}"/>
          </ac:spMkLst>
        </pc:spChg>
        <pc:spChg chg="add">
          <ac:chgData name="Molly Sheppard" userId="S::molly.sheppard22@students.bhasvic.ac.uk::53c98af8-7b3a-49fb-ab8a-e9468e408910" providerId="AD" clId="Web-{B1ACCCA8-A171-5010-D741-3D542888A755}" dt="2023-08-26T14:09:39.176" v="1249"/>
          <ac:spMkLst>
            <pc:docMk/>
            <pc:sldMk cId="1392324901" sldId="278"/>
            <ac:spMk id="13" creationId="{BC6ABDC0-C0FA-2F05-CD9C-2946AA8F2563}"/>
          </ac:spMkLst>
        </pc:spChg>
        <pc:spChg chg="add">
          <ac:chgData name="Molly Sheppard" userId="S::molly.sheppard22@students.bhasvic.ac.uk::53c98af8-7b3a-49fb-ab8a-e9468e408910" providerId="AD" clId="Web-{B1ACCCA8-A171-5010-D741-3D542888A755}" dt="2023-08-26T14:09:39.176" v="1249"/>
          <ac:spMkLst>
            <pc:docMk/>
            <pc:sldMk cId="1392324901" sldId="278"/>
            <ac:spMk id="14" creationId="{5C2FC107-5367-6203-5DAF-DB3FAF3F4BC9}"/>
          </ac:spMkLst>
        </pc:spChg>
        <pc:spChg chg="add mod">
          <ac:chgData name="Molly Sheppard" userId="S::molly.sheppard22@students.bhasvic.ac.uk::53c98af8-7b3a-49fb-ab8a-e9468e408910" providerId="AD" clId="Web-{B1ACCCA8-A171-5010-D741-3D542888A755}" dt="2023-08-26T15:18:49.646" v="1642" actId="1076"/>
          <ac:spMkLst>
            <pc:docMk/>
            <pc:sldMk cId="1392324901" sldId="278"/>
            <ac:spMk id="14" creationId="{A6E357D4-5552-F068-5271-F3080D75242E}"/>
          </ac:spMkLst>
        </pc:spChg>
        <pc:spChg chg="add">
          <ac:chgData name="Molly Sheppard" userId="S::molly.sheppard22@students.bhasvic.ac.uk::53c98af8-7b3a-49fb-ab8a-e9468e408910" providerId="AD" clId="Web-{B1ACCCA8-A171-5010-D741-3D542888A755}" dt="2023-08-26T14:09:39.176" v="1249"/>
          <ac:spMkLst>
            <pc:docMk/>
            <pc:sldMk cId="1392324901" sldId="278"/>
            <ac:spMk id="15" creationId="{7DBC9149-62E6-484B-1AEA-8553D10C66B4}"/>
          </ac:spMkLst>
        </pc:spChg>
        <pc:spChg chg="add mod">
          <ac:chgData name="Molly Sheppard" userId="S::molly.sheppard22@students.bhasvic.ac.uk::53c98af8-7b3a-49fb-ab8a-e9468e408910" providerId="AD" clId="Web-{B1ACCCA8-A171-5010-D741-3D542888A755}" dt="2023-08-26T17:26:02.656" v="2302" actId="1076"/>
          <ac:spMkLst>
            <pc:docMk/>
            <pc:sldMk cId="1392324901" sldId="278"/>
            <ac:spMk id="15" creationId="{C203928F-A409-7DFA-287F-67EFFA3BC4DA}"/>
          </ac:spMkLst>
        </pc:spChg>
        <pc:spChg chg="add">
          <ac:chgData name="Molly Sheppard" userId="S::molly.sheppard22@students.bhasvic.ac.uk::53c98af8-7b3a-49fb-ab8a-e9468e408910" providerId="AD" clId="Web-{B1ACCCA8-A171-5010-D741-3D542888A755}" dt="2023-08-26T14:09:39.176" v="1249"/>
          <ac:spMkLst>
            <pc:docMk/>
            <pc:sldMk cId="1392324901" sldId="278"/>
            <ac:spMk id="16" creationId="{84EB5461-AF67-2CB0-B93F-F2951EAA8094}"/>
          </ac:spMkLst>
        </pc:spChg>
        <pc:grpChg chg="add del">
          <ac:chgData name="Molly Sheppard" userId="S::molly.sheppard22@students.bhasvic.ac.uk::53c98af8-7b3a-49fb-ab8a-e9468e408910" providerId="AD" clId="Web-{B1ACCCA8-A171-5010-D741-3D542888A755}" dt="2023-08-26T14:09:41.036" v="1250"/>
          <ac:grpSpMkLst>
            <pc:docMk/>
            <pc:sldMk cId="1392324901" sldId="278"/>
            <ac:grpSpMk id="8" creationId="{6FCC0F6D-7682-F535-6ECC-5507D2F9E11F}"/>
          </ac:grpSpMkLst>
        </pc:grpChg>
        <pc:picChg chg="add mod">
          <ac:chgData name="Molly Sheppard" userId="S::molly.sheppard22@students.bhasvic.ac.uk::53c98af8-7b3a-49fb-ab8a-e9468e408910" providerId="AD" clId="Web-{B1ACCCA8-A171-5010-D741-3D542888A755}" dt="2023-08-26T15:10:11.594" v="1274" actId="14100"/>
          <ac:picMkLst>
            <pc:docMk/>
            <pc:sldMk cId="1392324901" sldId="278"/>
            <ac:picMk id="5" creationId="{CDB39868-745E-1E8F-829C-35D1BEFBC167}"/>
          </ac:picMkLst>
        </pc:picChg>
        <pc:picChg chg="del">
          <ac:chgData name="Molly Sheppard" userId="S::molly.sheppard22@students.bhasvic.ac.uk::53c98af8-7b3a-49fb-ab8a-e9468e408910" providerId="AD" clId="Web-{B1ACCCA8-A171-5010-D741-3D542888A755}" dt="2023-08-26T13:48:46.641" v="536"/>
          <ac:picMkLst>
            <pc:docMk/>
            <pc:sldMk cId="1392324901" sldId="278"/>
            <ac:picMk id="7" creationId="{0BE577D8-4465-752E-98D2-BA4D7BA1C9DC}"/>
          </ac:picMkLst>
        </pc:picChg>
        <pc:cxnChg chg="add mod">
          <ac:chgData name="Molly Sheppard" userId="S::molly.sheppard22@students.bhasvic.ac.uk::53c98af8-7b3a-49fb-ab8a-e9468e408910" providerId="AD" clId="Web-{B1ACCCA8-A171-5010-D741-3D542888A755}" dt="2023-08-26T15:13:28.335" v="1375" actId="1076"/>
          <ac:cxnSpMkLst>
            <pc:docMk/>
            <pc:sldMk cId="1392324901" sldId="278"/>
            <ac:cxnSpMk id="8" creationId="{4E5F126B-1E8F-781B-DA29-34FAB851F239}"/>
          </ac:cxnSpMkLst>
        </pc:cxnChg>
        <pc:cxnChg chg="add mod">
          <ac:chgData name="Molly Sheppard" userId="S::molly.sheppard22@students.bhasvic.ac.uk::53c98af8-7b3a-49fb-ab8a-e9468e408910" providerId="AD" clId="Web-{B1ACCCA8-A171-5010-D741-3D542888A755}" dt="2023-08-26T15:16:43.657" v="1547" actId="14100"/>
          <ac:cxnSpMkLst>
            <pc:docMk/>
            <pc:sldMk cId="1392324901" sldId="278"/>
            <ac:cxnSpMk id="11" creationId="{2064C9C5-B436-8D05-5AFA-FEFC1380B1E0}"/>
          </ac:cxnSpMkLst>
        </pc:cxnChg>
        <pc:cxnChg chg="add del mod">
          <ac:chgData name="Molly Sheppard" userId="S::molly.sheppard22@students.bhasvic.ac.uk::53c98af8-7b3a-49fb-ab8a-e9468e408910" providerId="AD" clId="Web-{B1ACCCA8-A171-5010-D741-3D542888A755}" dt="2023-08-26T15:14:23.840" v="1422"/>
          <ac:cxnSpMkLst>
            <pc:docMk/>
            <pc:sldMk cId="1392324901" sldId="278"/>
            <ac:cxnSpMk id="12" creationId="{D6194C45-064C-0BE0-3C71-2EDC55CC5DEF}"/>
          </ac:cxnSpMkLst>
        </pc:cxnChg>
        <pc:cxnChg chg="add mod">
          <ac:chgData name="Molly Sheppard" userId="S::molly.sheppard22@students.bhasvic.ac.uk::53c98af8-7b3a-49fb-ab8a-e9468e408910" providerId="AD" clId="Web-{B1ACCCA8-A171-5010-D741-3D542888A755}" dt="2023-08-26T15:19:52.148" v="1717" actId="14100"/>
          <ac:cxnSpMkLst>
            <pc:docMk/>
            <pc:sldMk cId="1392324901" sldId="278"/>
            <ac:cxnSpMk id="16" creationId="{6672CE64-5F71-91D1-0BD6-337FC969DA5F}"/>
          </ac:cxnSpMkLst>
        </pc:cxnChg>
        <pc:cxnChg chg="add mod">
          <ac:chgData name="Molly Sheppard" userId="S::molly.sheppard22@students.bhasvic.ac.uk::53c98af8-7b3a-49fb-ab8a-e9468e408910" providerId="AD" clId="Web-{B1ACCCA8-A171-5010-D741-3D542888A755}" dt="2023-08-26T15:20:04.789" v="1720" actId="14100"/>
          <ac:cxnSpMkLst>
            <pc:docMk/>
            <pc:sldMk cId="1392324901" sldId="278"/>
            <ac:cxnSpMk id="17" creationId="{4B696548-E27D-6F71-294F-7C3A754FD3FC}"/>
          </ac:cxnSpMkLst>
        </pc:cxnChg>
      </pc:sldChg>
      <pc:sldChg chg="delSp modSp add replId">
        <pc:chgData name="Molly Sheppard" userId="S::molly.sheppard22@students.bhasvic.ac.uk::53c98af8-7b3a-49fb-ab8a-e9468e408910" providerId="AD" clId="Web-{B1ACCCA8-A171-5010-D741-3D542888A755}" dt="2023-08-26T17:26:47.127" v="2336" actId="20577"/>
        <pc:sldMkLst>
          <pc:docMk/>
          <pc:sldMk cId="2953902153" sldId="279"/>
        </pc:sldMkLst>
        <pc:spChg chg="mod">
          <ac:chgData name="Molly Sheppard" userId="S::molly.sheppard22@students.bhasvic.ac.uk::53c98af8-7b3a-49fb-ab8a-e9468e408910" providerId="AD" clId="Web-{B1ACCCA8-A171-5010-D741-3D542888A755}" dt="2023-08-26T17:26:47.127" v="2336" actId="20577"/>
          <ac:spMkLst>
            <pc:docMk/>
            <pc:sldMk cId="2953902153" sldId="279"/>
            <ac:spMk id="2" creationId="{183DEEE4-BC70-2615-0BEF-EE48504F5AAD}"/>
          </ac:spMkLst>
        </pc:spChg>
        <pc:picChg chg="del">
          <ac:chgData name="Molly Sheppard" userId="S::molly.sheppard22@students.bhasvic.ac.uk::53c98af8-7b3a-49fb-ab8a-e9468e408910" providerId="AD" clId="Web-{B1ACCCA8-A171-5010-D741-3D542888A755}" dt="2023-08-26T13:49:25.299" v="552"/>
          <ac:picMkLst>
            <pc:docMk/>
            <pc:sldMk cId="2953902153" sldId="279"/>
            <ac:picMk id="7" creationId="{0BE577D8-4465-752E-98D2-BA4D7BA1C9DC}"/>
          </ac:picMkLst>
        </pc:picChg>
      </pc:sldChg>
      <pc:sldChg chg="addSp delSp modSp add replId">
        <pc:chgData name="Molly Sheppard" userId="S::molly.sheppard22@students.bhasvic.ac.uk::53c98af8-7b3a-49fb-ab8a-e9468e408910" providerId="AD" clId="Web-{B1ACCCA8-A171-5010-D741-3D542888A755}" dt="2023-08-26T17:17:37.559" v="2298" actId="1076"/>
        <pc:sldMkLst>
          <pc:docMk/>
          <pc:sldMk cId="2897065179" sldId="280"/>
        </pc:sldMkLst>
        <pc:spChg chg="mod">
          <ac:chgData name="Molly Sheppard" userId="S::molly.sheppard22@students.bhasvic.ac.uk::53c98af8-7b3a-49fb-ab8a-e9468e408910" providerId="AD" clId="Web-{B1ACCCA8-A171-5010-D741-3D542888A755}" dt="2023-08-26T13:48:59.110" v="539" actId="20577"/>
          <ac:spMkLst>
            <pc:docMk/>
            <pc:sldMk cId="2897065179" sldId="280"/>
            <ac:spMk id="2" creationId="{183DEEE4-BC70-2615-0BEF-EE48504F5AAD}"/>
          </ac:spMkLst>
        </pc:spChg>
        <pc:spChg chg="del">
          <ac:chgData name="Molly Sheppard" userId="S::molly.sheppard22@students.bhasvic.ac.uk::53c98af8-7b3a-49fb-ab8a-e9468e408910" providerId="AD" clId="Web-{B1ACCCA8-A171-5010-D741-3D542888A755}" dt="2023-08-26T17:02:58.977" v="1727"/>
          <ac:spMkLst>
            <pc:docMk/>
            <pc:sldMk cId="2897065179" sldId="280"/>
            <ac:spMk id="3" creationId="{CA219A01-0C18-5FF3-180F-3B694C6AE42D}"/>
          </ac:spMkLst>
        </pc:spChg>
        <pc:spChg chg="add del mod">
          <ac:chgData name="Molly Sheppard" userId="S::molly.sheppard22@students.bhasvic.ac.uk::53c98af8-7b3a-49fb-ab8a-e9468e408910" providerId="AD" clId="Web-{B1ACCCA8-A171-5010-D741-3D542888A755}" dt="2023-08-26T17:03:01.899" v="1728"/>
          <ac:spMkLst>
            <pc:docMk/>
            <pc:sldMk cId="2897065179" sldId="280"/>
            <ac:spMk id="8" creationId="{8178E692-94C7-E9F9-23F5-487E5B91D18C}"/>
          </ac:spMkLst>
        </pc:spChg>
        <pc:spChg chg="add mod">
          <ac:chgData name="Molly Sheppard" userId="S::molly.sheppard22@students.bhasvic.ac.uk::53c98af8-7b3a-49fb-ab8a-e9468e408910" providerId="AD" clId="Web-{B1ACCCA8-A171-5010-D741-3D542888A755}" dt="2023-08-26T17:09:05.507" v="1783" actId="20577"/>
          <ac:spMkLst>
            <pc:docMk/>
            <pc:sldMk cId="2897065179" sldId="280"/>
            <ac:spMk id="12" creationId="{4F8CA407-D666-67C9-0DF6-1D8E60899878}"/>
          </ac:spMkLst>
        </pc:spChg>
        <pc:spChg chg="add mod">
          <ac:chgData name="Molly Sheppard" userId="S::molly.sheppard22@students.bhasvic.ac.uk::53c98af8-7b3a-49fb-ab8a-e9468e408910" providerId="AD" clId="Web-{B1ACCCA8-A171-5010-D741-3D542888A755}" dt="2023-08-26T17:16:50.088" v="2277" actId="1076"/>
          <ac:spMkLst>
            <pc:docMk/>
            <pc:sldMk cId="2897065179" sldId="280"/>
            <ac:spMk id="14" creationId="{F2B6004D-8B8B-FF86-B128-5F20B3CD0B48}"/>
          </ac:spMkLst>
        </pc:spChg>
        <pc:spChg chg="add mod">
          <ac:chgData name="Molly Sheppard" userId="S::molly.sheppard22@students.bhasvic.ac.uk::53c98af8-7b3a-49fb-ab8a-e9468e408910" providerId="AD" clId="Web-{B1ACCCA8-A171-5010-D741-3D542888A755}" dt="2023-08-26T17:17:02.464" v="2280" actId="1076"/>
          <ac:spMkLst>
            <pc:docMk/>
            <pc:sldMk cId="2897065179" sldId="280"/>
            <ac:spMk id="18" creationId="{817949A5-6E53-BCFE-19A0-5A13647574E3}"/>
          </ac:spMkLst>
        </pc:spChg>
        <pc:spChg chg="add mod">
          <ac:chgData name="Molly Sheppard" userId="S::molly.sheppard22@students.bhasvic.ac.uk::53c98af8-7b3a-49fb-ab8a-e9468e408910" providerId="AD" clId="Web-{B1ACCCA8-A171-5010-D741-3D542888A755}" dt="2023-08-26T17:16:52.963" v="2278" actId="1076"/>
          <ac:spMkLst>
            <pc:docMk/>
            <pc:sldMk cId="2897065179" sldId="280"/>
            <ac:spMk id="19" creationId="{2FF8776F-0800-C8A8-AC4D-8518A7C1A4FA}"/>
          </ac:spMkLst>
        </pc:spChg>
        <pc:spChg chg="add mod">
          <ac:chgData name="Molly Sheppard" userId="S::molly.sheppard22@students.bhasvic.ac.uk::53c98af8-7b3a-49fb-ab8a-e9468e408910" providerId="AD" clId="Web-{B1ACCCA8-A171-5010-D741-3D542888A755}" dt="2023-08-26T17:17:37.559" v="2298" actId="1076"/>
          <ac:spMkLst>
            <pc:docMk/>
            <pc:sldMk cId="2897065179" sldId="280"/>
            <ac:spMk id="20" creationId="{6EE5EA70-B6BC-0B38-112B-A36841FDA26D}"/>
          </ac:spMkLst>
        </pc:spChg>
        <pc:picChg chg="add mod">
          <ac:chgData name="Molly Sheppard" userId="S::molly.sheppard22@students.bhasvic.ac.uk::53c98af8-7b3a-49fb-ab8a-e9468e408910" providerId="AD" clId="Web-{B1ACCCA8-A171-5010-D741-3D542888A755}" dt="2023-08-26T17:02:53.570" v="1726" actId="1076"/>
          <ac:picMkLst>
            <pc:docMk/>
            <pc:sldMk cId="2897065179" sldId="280"/>
            <ac:picMk id="5" creationId="{CC2D4CD0-125A-1CF5-F453-AA126610E4C6}"/>
          </ac:picMkLst>
        </pc:picChg>
        <pc:picChg chg="del">
          <ac:chgData name="Molly Sheppard" userId="S::molly.sheppard22@students.bhasvic.ac.uk::53c98af8-7b3a-49fb-ab8a-e9468e408910" providerId="AD" clId="Web-{B1ACCCA8-A171-5010-D741-3D542888A755}" dt="2023-08-26T13:48:59.844" v="540"/>
          <ac:picMkLst>
            <pc:docMk/>
            <pc:sldMk cId="2897065179" sldId="280"/>
            <ac:picMk id="7" creationId="{0BE577D8-4465-752E-98D2-BA4D7BA1C9DC}"/>
          </ac:picMkLst>
        </pc:picChg>
        <pc:cxnChg chg="add mod">
          <ac:chgData name="Molly Sheppard" userId="S::molly.sheppard22@students.bhasvic.ac.uk::53c98af8-7b3a-49fb-ab8a-e9468e408910" providerId="AD" clId="Web-{B1ACCCA8-A171-5010-D741-3D542888A755}" dt="2023-08-26T17:16:56.713" v="2279" actId="14100"/>
          <ac:cxnSpMkLst>
            <pc:docMk/>
            <pc:sldMk cId="2897065179" sldId="280"/>
            <ac:cxnSpMk id="10" creationId="{B4761D52-986F-5CE4-74E1-87116FF2E0F2}"/>
          </ac:cxnSpMkLst>
        </pc:cxnChg>
        <pc:cxnChg chg="add mod">
          <ac:chgData name="Molly Sheppard" userId="S::molly.sheppard22@students.bhasvic.ac.uk::53c98af8-7b3a-49fb-ab8a-e9468e408910" providerId="AD" clId="Web-{B1ACCCA8-A171-5010-D741-3D542888A755}" dt="2023-08-26T17:11:15.935" v="1925" actId="14100"/>
          <ac:cxnSpMkLst>
            <pc:docMk/>
            <pc:sldMk cId="2897065179" sldId="280"/>
            <ac:cxnSpMk id="13" creationId="{B1D1B39E-10E4-F4F9-C701-6E0A58FF4033}"/>
          </ac:cxnSpMkLst>
        </pc:cxnChg>
        <pc:cxnChg chg="add mod">
          <ac:chgData name="Molly Sheppard" userId="S::molly.sheppard22@students.bhasvic.ac.uk::53c98af8-7b3a-49fb-ab8a-e9468e408910" providerId="AD" clId="Web-{B1ACCCA8-A171-5010-D741-3D542888A755}" dt="2023-08-26T17:17:16.620" v="2285" actId="14100"/>
          <ac:cxnSpMkLst>
            <pc:docMk/>
            <pc:sldMk cId="2897065179" sldId="280"/>
            <ac:cxnSpMk id="15" creationId="{025D1833-0A5D-8693-816D-ECCB2FB19F6C}"/>
          </ac:cxnSpMkLst>
        </pc:cxnChg>
        <pc:cxnChg chg="add mod">
          <ac:chgData name="Molly Sheppard" userId="S::molly.sheppard22@students.bhasvic.ac.uk::53c98af8-7b3a-49fb-ab8a-e9468e408910" providerId="AD" clId="Web-{B1ACCCA8-A171-5010-D741-3D542888A755}" dt="2023-08-26T17:17:13.948" v="2284" actId="14100"/>
          <ac:cxnSpMkLst>
            <pc:docMk/>
            <pc:sldMk cId="2897065179" sldId="280"/>
            <ac:cxnSpMk id="16" creationId="{777C4A4A-5164-8635-A6C0-4A2AEDCA033E}"/>
          </ac:cxnSpMkLst>
        </pc:cxnChg>
        <pc:cxnChg chg="add del mod">
          <ac:chgData name="Molly Sheppard" userId="S::molly.sheppard22@students.bhasvic.ac.uk::53c98af8-7b3a-49fb-ab8a-e9468e408910" providerId="AD" clId="Web-{B1ACCCA8-A171-5010-D741-3D542888A755}" dt="2023-08-26T17:12:43.125" v="1945"/>
          <ac:cxnSpMkLst>
            <pc:docMk/>
            <pc:sldMk cId="2897065179" sldId="280"/>
            <ac:cxnSpMk id="17" creationId="{ADED1563-CE51-75A1-97BD-FDAD563DB4F5}"/>
          </ac:cxnSpMkLst>
        </pc:cxnChg>
        <pc:cxnChg chg="add mod">
          <ac:chgData name="Molly Sheppard" userId="S::molly.sheppard22@students.bhasvic.ac.uk::53c98af8-7b3a-49fb-ab8a-e9468e408910" providerId="AD" clId="Web-{B1ACCCA8-A171-5010-D741-3D542888A755}" dt="2023-08-26T17:17:25.339" v="2289" actId="14100"/>
          <ac:cxnSpMkLst>
            <pc:docMk/>
            <pc:sldMk cId="2897065179" sldId="280"/>
            <ac:cxnSpMk id="21" creationId="{27B59CA5-B32A-F396-FD4B-F4B318A84317}"/>
          </ac:cxnSpMkLst>
        </pc:cxnChg>
      </pc:sldChg>
      <pc:sldChg chg="modSp add replId">
        <pc:chgData name="Molly Sheppard" userId="S::molly.sheppard22@students.bhasvic.ac.uk::53c98af8-7b3a-49fb-ab8a-e9468e408910" providerId="AD" clId="Web-{B1ACCCA8-A171-5010-D741-3D542888A755}" dt="2023-08-26T17:23:19.338" v="2301" actId="20577"/>
        <pc:sldMkLst>
          <pc:docMk/>
          <pc:sldMk cId="3125144227" sldId="281"/>
        </pc:sldMkLst>
        <pc:spChg chg="mod">
          <ac:chgData name="Molly Sheppard" userId="S::molly.sheppard22@students.bhasvic.ac.uk::53c98af8-7b3a-49fb-ab8a-e9468e408910" providerId="AD" clId="Web-{B1ACCCA8-A171-5010-D741-3D542888A755}" dt="2023-08-26T17:23:19.338" v="2301" actId="20577"/>
          <ac:spMkLst>
            <pc:docMk/>
            <pc:sldMk cId="3125144227" sldId="281"/>
            <ac:spMk id="2" creationId="{183DEEE4-BC70-2615-0BEF-EE48504F5AAD}"/>
          </ac:spMkLst>
        </pc:spChg>
      </pc:sldChg>
    </pc:docChg>
  </pc:docChgLst>
  <pc:docChgLst>
    <pc:chgData name="Molly Sheppard" userId="S::molly.sheppard22@students.bhasvic.ac.uk::53c98af8-7b3a-49fb-ab8a-e9468e408910" providerId="AD" clId="Web-{3D2D2737-F0E3-4A12-7CD4-6C6A35C6405E}"/>
    <pc:docChg chg="addSld modSld">
      <pc:chgData name="Molly Sheppard" userId="S::molly.sheppard22@students.bhasvic.ac.uk::53c98af8-7b3a-49fb-ab8a-e9468e408910" providerId="AD" clId="Web-{3D2D2737-F0E3-4A12-7CD4-6C6A35C6405E}" dt="2023-07-11T09:00:23.565" v="4241" actId="1076"/>
      <pc:docMkLst>
        <pc:docMk/>
      </pc:docMkLst>
      <pc:sldChg chg="addSp delSp modSp">
        <pc:chgData name="Molly Sheppard" userId="S::molly.sheppard22@students.bhasvic.ac.uk::53c98af8-7b3a-49fb-ab8a-e9468e408910" providerId="AD" clId="Web-{3D2D2737-F0E3-4A12-7CD4-6C6A35C6405E}" dt="2023-07-11T09:00:23.565" v="4241" actId="1076"/>
        <pc:sldMkLst>
          <pc:docMk/>
          <pc:sldMk cId="2010473414" sldId="259"/>
        </pc:sldMkLst>
        <pc:spChg chg="mod">
          <ac:chgData name="Molly Sheppard" userId="S::molly.sheppard22@students.bhasvic.ac.uk::53c98af8-7b3a-49fb-ab8a-e9468e408910" providerId="AD" clId="Web-{3D2D2737-F0E3-4A12-7CD4-6C6A35C6405E}" dt="2023-07-11T08:39:52.147" v="2154" actId="20577"/>
          <ac:spMkLst>
            <pc:docMk/>
            <pc:sldMk cId="2010473414" sldId="259"/>
            <ac:spMk id="2" creationId="{C1C611F0-CDB9-335D-2D27-B4623D90315F}"/>
          </ac:spMkLst>
        </pc:spChg>
        <pc:spChg chg="del">
          <ac:chgData name="Molly Sheppard" userId="S::molly.sheppard22@students.bhasvic.ac.uk::53c98af8-7b3a-49fb-ab8a-e9468e408910" providerId="AD" clId="Web-{3D2D2737-F0E3-4A12-7CD4-6C6A35C6405E}" dt="2023-07-11T08:38:57.770" v="2130"/>
          <ac:spMkLst>
            <pc:docMk/>
            <pc:sldMk cId="2010473414" sldId="259"/>
            <ac:spMk id="3" creationId="{FE1E9843-9C93-94AE-C187-2B5197572B05}"/>
          </ac:spMkLst>
        </pc:spChg>
        <pc:spChg chg="del mod">
          <ac:chgData name="Molly Sheppard" userId="S::molly.sheppard22@students.bhasvic.ac.uk::53c98af8-7b3a-49fb-ab8a-e9468e408910" providerId="AD" clId="Web-{3D2D2737-F0E3-4A12-7CD4-6C6A35C6405E}" dt="2023-07-11T08:37:55.487" v="2115"/>
          <ac:spMkLst>
            <pc:docMk/>
            <pc:sldMk cId="2010473414" sldId="259"/>
            <ac:spMk id="5" creationId="{723C4BD5-D5C9-99DF-9AB8-46E0101473FE}"/>
          </ac:spMkLst>
        </pc:spChg>
        <pc:spChg chg="add del">
          <ac:chgData name="Molly Sheppard" userId="S::molly.sheppard22@students.bhasvic.ac.uk::53c98af8-7b3a-49fb-ab8a-e9468e408910" providerId="AD" clId="Web-{3D2D2737-F0E3-4A12-7CD4-6C6A35C6405E}" dt="2023-07-11T08:15:06.298" v="753"/>
          <ac:spMkLst>
            <pc:docMk/>
            <pc:sldMk cId="2010473414" sldId="259"/>
            <ac:spMk id="6" creationId="{541581C7-BDF5-8E32-7D36-80090EC704C3}"/>
          </ac:spMkLst>
        </pc:spChg>
        <pc:spChg chg="add mod">
          <ac:chgData name="Molly Sheppard" userId="S::molly.sheppard22@students.bhasvic.ac.uk::53c98af8-7b3a-49fb-ab8a-e9468e408910" providerId="AD" clId="Web-{3D2D2737-F0E3-4A12-7CD4-6C6A35C6405E}" dt="2023-07-11T08:15:10.658" v="754" actId="1076"/>
          <ac:spMkLst>
            <pc:docMk/>
            <pc:sldMk cId="2010473414" sldId="259"/>
            <ac:spMk id="7" creationId="{54F11C2F-7BB5-0849-98C7-3B789E8D4559}"/>
          </ac:spMkLst>
        </pc:spChg>
        <pc:spChg chg="add del mod">
          <ac:chgData name="Molly Sheppard" userId="S::molly.sheppard22@students.bhasvic.ac.uk::53c98af8-7b3a-49fb-ab8a-e9468e408910" providerId="AD" clId="Web-{3D2D2737-F0E3-4A12-7CD4-6C6A35C6405E}" dt="2023-07-11T08:39:02.880" v="2133"/>
          <ac:spMkLst>
            <pc:docMk/>
            <pc:sldMk cId="2010473414" sldId="259"/>
            <ac:spMk id="13" creationId="{2B6CB837-5187-3FF8-1005-F8F85A954C00}"/>
          </ac:spMkLst>
        </pc:spChg>
        <pc:spChg chg="add mod">
          <ac:chgData name="Molly Sheppard" userId="S::molly.sheppard22@students.bhasvic.ac.uk::53c98af8-7b3a-49fb-ab8a-e9468e408910" providerId="AD" clId="Web-{3D2D2737-F0E3-4A12-7CD4-6C6A35C6405E}" dt="2023-07-11T08:59:17.360" v="4176"/>
          <ac:spMkLst>
            <pc:docMk/>
            <pc:sldMk cId="2010473414" sldId="259"/>
            <ac:spMk id="15" creationId="{438BDB68-264E-C937-BCAE-5B93DFA15791}"/>
          </ac:spMkLst>
        </pc:spChg>
        <pc:spChg chg="add mod">
          <ac:chgData name="Molly Sheppard" userId="S::molly.sheppard22@students.bhasvic.ac.uk::53c98af8-7b3a-49fb-ab8a-e9468e408910" providerId="AD" clId="Web-{3D2D2737-F0E3-4A12-7CD4-6C6A35C6405E}" dt="2023-07-11T08:59:27.642" v="4182" actId="20577"/>
          <ac:spMkLst>
            <pc:docMk/>
            <pc:sldMk cId="2010473414" sldId="259"/>
            <ac:spMk id="16" creationId="{C59D7AA8-F6F8-66B1-5BBF-E02C754BAFF1}"/>
          </ac:spMkLst>
        </pc:spChg>
        <pc:spChg chg="add mod">
          <ac:chgData name="Molly Sheppard" userId="S::molly.sheppard22@students.bhasvic.ac.uk::53c98af8-7b3a-49fb-ab8a-e9468e408910" providerId="AD" clId="Web-{3D2D2737-F0E3-4A12-7CD4-6C6A35C6405E}" dt="2023-07-11T09:00:23.565" v="4241" actId="1076"/>
          <ac:spMkLst>
            <pc:docMk/>
            <pc:sldMk cId="2010473414" sldId="259"/>
            <ac:spMk id="17" creationId="{2A562D05-4E5B-8255-E90D-C3519199302E}"/>
          </ac:spMkLst>
        </pc:spChg>
        <pc:graphicFrameChg chg="add del mod modGraphic">
          <ac:chgData name="Molly Sheppard" userId="S::molly.sheppard22@students.bhasvic.ac.uk::53c98af8-7b3a-49fb-ab8a-e9468e408910" providerId="AD" clId="Web-{3D2D2737-F0E3-4A12-7CD4-6C6A35C6405E}" dt="2023-07-11T08:59:36.439" v="4183" actId="1076"/>
          <ac:graphicFrameMkLst>
            <pc:docMk/>
            <pc:sldMk cId="2010473414" sldId="259"/>
            <ac:graphicFrameMk id="11" creationId="{E096B084-31F8-F459-C93F-7917F7FCA26A}"/>
          </ac:graphicFrameMkLst>
        </pc:graphicFrameChg>
        <pc:graphicFrameChg chg="add mod modGraphic">
          <ac:chgData name="Molly Sheppard" userId="S::molly.sheppard22@students.bhasvic.ac.uk::53c98af8-7b3a-49fb-ab8a-e9468e408910" providerId="AD" clId="Web-{3D2D2737-F0E3-4A12-7CD4-6C6A35C6405E}" dt="2023-07-11T08:59:36.486" v="4184" actId="1076"/>
          <ac:graphicFrameMkLst>
            <pc:docMk/>
            <pc:sldMk cId="2010473414" sldId="259"/>
            <ac:graphicFrameMk id="14" creationId="{FEA3D47F-68B3-B1C5-7E0E-99F3E1931788}"/>
          </ac:graphicFrameMkLst>
        </pc:graphicFrameChg>
        <pc:picChg chg="add">
          <ac:chgData name="Molly Sheppard" userId="S::molly.sheppard22@students.bhasvic.ac.uk::53c98af8-7b3a-49fb-ab8a-e9468e408910" providerId="AD" clId="Web-{3D2D2737-F0E3-4A12-7CD4-6C6A35C6405E}" dt="2023-07-11T08:08:26.175" v="305"/>
          <ac:picMkLst>
            <pc:docMk/>
            <pc:sldMk cId="2010473414" sldId="259"/>
            <ac:picMk id="9" creationId="{A6E276BA-097C-954C-4623-2B8738A0CA20}"/>
          </ac:picMkLst>
        </pc:picChg>
      </pc:sldChg>
      <pc:sldChg chg="modSp">
        <pc:chgData name="Molly Sheppard" userId="S::molly.sheppard22@students.bhasvic.ac.uk::53c98af8-7b3a-49fb-ab8a-e9468e408910" providerId="AD" clId="Web-{3D2D2737-F0E3-4A12-7CD4-6C6A35C6405E}" dt="2023-07-11T08:08:05.627" v="303" actId="20577"/>
        <pc:sldMkLst>
          <pc:docMk/>
          <pc:sldMk cId="4246416024" sldId="265"/>
        </pc:sldMkLst>
        <pc:spChg chg="mod">
          <ac:chgData name="Molly Sheppard" userId="S::molly.sheppard22@students.bhasvic.ac.uk::53c98af8-7b3a-49fb-ab8a-e9468e408910" providerId="AD" clId="Web-{3D2D2737-F0E3-4A12-7CD4-6C6A35C6405E}" dt="2023-07-11T08:08:05.627" v="303" actId="20577"/>
          <ac:spMkLst>
            <pc:docMk/>
            <pc:sldMk cId="4246416024" sldId="265"/>
            <ac:spMk id="3" creationId="{FE1E9843-9C93-94AE-C187-2B5197572B05}"/>
          </ac:spMkLst>
        </pc:spChg>
      </pc:sldChg>
      <pc:sldChg chg="modSp modNotes">
        <pc:chgData name="Molly Sheppard" userId="S::molly.sheppard22@students.bhasvic.ac.uk::53c98af8-7b3a-49fb-ab8a-e9468e408910" providerId="AD" clId="Web-{3D2D2737-F0E3-4A12-7CD4-6C6A35C6405E}" dt="2023-07-11T08:37:43.955" v="2113"/>
        <pc:sldMkLst>
          <pc:docMk/>
          <pc:sldMk cId="3019920785" sldId="267"/>
        </pc:sldMkLst>
        <pc:graphicFrameChg chg="mod modGraphic">
          <ac:chgData name="Molly Sheppard" userId="S::molly.sheppard22@students.bhasvic.ac.uk::53c98af8-7b3a-49fb-ab8a-e9468e408910" providerId="AD" clId="Web-{3D2D2737-F0E3-4A12-7CD4-6C6A35C6405E}" dt="2023-07-11T08:26:47.823" v="1640" actId="1076"/>
          <ac:graphicFrameMkLst>
            <pc:docMk/>
            <pc:sldMk cId="3019920785" sldId="267"/>
            <ac:graphicFrameMk id="4" creationId="{7645E017-9012-8C65-E6AC-20AA4D821AA6}"/>
          </ac:graphicFrameMkLst>
        </pc:graphicFrameChg>
      </pc:sldChg>
      <pc:sldChg chg="modSp">
        <pc:chgData name="Molly Sheppard" userId="S::molly.sheppard22@students.bhasvic.ac.uk::53c98af8-7b3a-49fb-ab8a-e9468e408910" providerId="AD" clId="Web-{3D2D2737-F0E3-4A12-7CD4-6C6A35C6405E}" dt="2023-07-11T08:36:08.624" v="2108"/>
        <pc:sldMkLst>
          <pc:docMk/>
          <pc:sldMk cId="320525025" sldId="268"/>
        </pc:sldMkLst>
        <pc:graphicFrameChg chg="mod modGraphic">
          <ac:chgData name="Molly Sheppard" userId="S::molly.sheppard22@students.bhasvic.ac.uk::53c98af8-7b3a-49fb-ab8a-e9468e408910" providerId="AD" clId="Web-{3D2D2737-F0E3-4A12-7CD4-6C6A35C6405E}" dt="2023-07-11T08:36:08.624" v="2108"/>
          <ac:graphicFrameMkLst>
            <pc:docMk/>
            <pc:sldMk cId="320525025" sldId="268"/>
            <ac:graphicFrameMk id="4" creationId="{7645E017-9012-8C65-E6AC-20AA4D821AA6}"/>
          </ac:graphicFrameMkLst>
        </pc:graphicFrameChg>
      </pc:sldChg>
      <pc:sldChg chg="modSp add replId">
        <pc:chgData name="Molly Sheppard" userId="S::molly.sheppard22@students.bhasvic.ac.uk::53c98af8-7b3a-49fb-ab8a-e9468e408910" providerId="AD" clId="Web-{3D2D2737-F0E3-4A12-7CD4-6C6A35C6405E}" dt="2023-07-11T08:24:10.161" v="1459"/>
        <pc:sldMkLst>
          <pc:docMk/>
          <pc:sldMk cId="3091561252" sldId="269"/>
        </pc:sldMkLst>
        <pc:graphicFrameChg chg="mod modGraphic">
          <ac:chgData name="Molly Sheppard" userId="S::molly.sheppard22@students.bhasvic.ac.uk::53c98af8-7b3a-49fb-ab8a-e9468e408910" providerId="AD" clId="Web-{3D2D2737-F0E3-4A12-7CD4-6C6A35C6405E}" dt="2023-07-11T08:24:10.161" v="1459"/>
          <ac:graphicFrameMkLst>
            <pc:docMk/>
            <pc:sldMk cId="3091561252" sldId="269"/>
            <ac:graphicFrameMk id="4" creationId="{7645E017-9012-8C65-E6AC-20AA4D821AA6}"/>
          </ac:graphicFrameMkLst>
        </pc:graphicFrameChg>
      </pc:sldChg>
    </pc:docChg>
  </pc:docChgLst>
  <pc:docChgLst>
    <pc:chgData clId="Web-{D738221E-52CD-0650-0684-DBA29E3F6161}"/>
    <pc:docChg chg="modSld">
      <pc:chgData name="" userId="" providerId="" clId="Web-{D738221E-52CD-0650-0684-DBA29E3F6161}" dt="2023-06-28T14:40:16.777" v="1"/>
      <pc:docMkLst>
        <pc:docMk/>
      </pc:docMkLst>
      <pc:sldChg chg="modSp">
        <pc:chgData name="" userId="" providerId="" clId="Web-{D738221E-52CD-0650-0684-DBA29E3F6161}" dt="2023-06-28T14:40:16.777" v="1"/>
        <pc:sldMkLst>
          <pc:docMk/>
          <pc:sldMk cId="3019920785" sldId="267"/>
        </pc:sldMkLst>
        <pc:graphicFrameChg chg="mod modGraphic">
          <ac:chgData name="" userId="" providerId="" clId="Web-{D738221E-52CD-0650-0684-DBA29E3F6161}" dt="2023-06-28T14:40:16.777" v="1"/>
          <ac:graphicFrameMkLst>
            <pc:docMk/>
            <pc:sldMk cId="3019920785" sldId="267"/>
            <ac:graphicFrameMk id="4" creationId="{7645E017-9012-8C65-E6AC-20AA4D821AA6}"/>
          </ac:graphicFrameMkLst>
        </pc:graphicFrameChg>
      </pc:sldChg>
    </pc:docChg>
  </pc:docChgLst>
  <pc:docChgLst>
    <pc:chgData name="Molly Sheppard" userId="S::molly.sheppard22@students.bhasvic.ac.uk::53c98af8-7b3a-49fb-ab8a-e9468e408910" providerId="AD" clId="Web-{B690369C-575F-203A-BC63-29074595B23B}"/>
    <pc:docChg chg="modSld">
      <pc:chgData name="Molly Sheppard" userId="S::molly.sheppard22@students.bhasvic.ac.uk::53c98af8-7b3a-49fb-ab8a-e9468e408910" providerId="AD" clId="Web-{B690369C-575F-203A-BC63-29074595B23B}" dt="2024-01-24T20:51:29.210" v="6" actId="20577"/>
      <pc:docMkLst>
        <pc:docMk/>
      </pc:docMkLst>
      <pc:sldChg chg="modSp">
        <pc:chgData name="Molly Sheppard" userId="S::molly.sheppard22@students.bhasvic.ac.uk::53c98af8-7b3a-49fb-ab8a-e9468e408910" providerId="AD" clId="Web-{B690369C-575F-203A-BC63-29074595B23B}" dt="2024-01-24T20:49:39.707" v="2" actId="20577"/>
        <pc:sldMkLst>
          <pc:docMk/>
          <pc:sldMk cId="1709164394" sldId="289"/>
        </pc:sldMkLst>
        <pc:spChg chg="mod">
          <ac:chgData name="Molly Sheppard" userId="S::molly.sheppard22@students.bhasvic.ac.uk::53c98af8-7b3a-49fb-ab8a-e9468e408910" providerId="AD" clId="Web-{B690369C-575F-203A-BC63-29074595B23B}" dt="2024-01-24T20:49:39.707" v="2" actId="20577"/>
          <ac:spMkLst>
            <pc:docMk/>
            <pc:sldMk cId="1709164394" sldId="289"/>
            <ac:spMk id="5" creationId="{6A929939-603A-6131-D196-665AABC334F1}"/>
          </ac:spMkLst>
        </pc:spChg>
      </pc:sldChg>
      <pc:sldChg chg="modSp">
        <pc:chgData name="Molly Sheppard" userId="S::molly.sheppard22@students.bhasvic.ac.uk::53c98af8-7b3a-49fb-ab8a-e9468e408910" providerId="AD" clId="Web-{B690369C-575F-203A-BC63-29074595B23B}" dt="2024-01-24T20:51:29.210" v="6" actId="20577"/>
        <pc:sldMkLst>
          <pc:docMk/>
          <pc:sldMk cId="3129404701" sldId="320"/>
        </pc:sldMkLst>
        <pc:spChg chg="mod">
          <ac:chgData name="Molly Sheppard" userId="S::molly.sheppard22@students.bhasvic.ac.uk::53c98af8-7b3a-49fb-ab8a-e9468e408910" providerId="AD" clId="Web-{B690369C-575F-203A-BC63-29074595B23B}" dt="2024-01-24T20:51:29.210" v="6" actId="20577"/>
          <ac:spMkLst>
            <pc:docMk/>
            <pc:sldMk cId="3129404701" sldId="320"/>
            <ac:spMk id="5" creationId="{E8579284-1614-F1A1-425B-682024EB3D61}"/>
          </ac:spMkLst>
        </pc:spChg>
      </pc:sldChg>
    </pc:docChg>
  </pc:docChgLst>
  <pc:docChgLst>
    <pc:chgData name="Molly Sheppard" userId="S::molly.sheppard22@students.bhasvic.ac.uk::53c98af8-7b3a-49fb-ab8a-e9468e408910" providerId="AD" clId="Web-{494F8708-9413-75F2-0344-7B4D6954B551}"/>
    <pc:docChg chg="addSld modSld sldOrd">
      <pc:chgData name="Molly Sheppard" userId="S::molly.sheppard22@students.bhasvic.ac.uk::53c98af8-7b3a-49fb-ab8a-e9468e408910" providerId="AD" clId="Web-{494F8708-9413-75F2-0344-7B4D6954B551}" dt="2023-08-22T12:43:47.567" v="218" actId="1076"/>
      <pc:docMkLst>
        <pc:docMk/>
      </pc:docMkLst>
      <pc:sldChg chg="addSp delSp modSp">
        <pc:chgData name="Molly Sheppard" userId="S::molly.sheppard22@students.bhasvic.ac.uk::53c98af8-7b3a-49fb-ab8a-e9468e408910" providerId="AD" clId="Web-{494F8708-9413-75F2-0344-7B4D6954B551}" dt="2023-08-22T10:51:51.999" v="145" actId="1076"/>
        <pc:sldMkLst>
          <pc:docMk/>
          <pc:sldMk cId="579578776" sldId="270"/>
        </pc:sldMkLst>
        <pc:spChg chg="mod">
          <ac:chgData name="Molly Sheppard" userId="S::molly.sheppard22@students.bhasvic.ac.uk::53c98af8-7b3a-49fb-ab8a-e9468e408910" providerId="AD" clId="Web-{494F8708-9413-75F2-0344-7B4D6954B551}" dt="2023-08-22T10:24:51.731" v="10" actId="20577"/>
          <ac:spMkLst>
            <pc:docMk/>
            <pc:sldMk cId="579578776" sldId="270"/>
            <ac:spMk id="2" creationId="{183DEEE4-BC70-2615-0BEF-EE48504F5AAD}"/>
          </ac:spMkLst>
        </pc:spChg>
        <pc:spChg chg="del mod">
          <ac:chgData name="Molly Sheppard" userId="S::molly.sheppard22@students.bhasvic.ac.uk::53c98af8-7b3a-49fb-ab8a-e9468e408910" providerId="AD" clId="Web-{494F8708-9413-75F2-0344-7B4D6954B551}" dt="2023-08-22T10:25:07.950" v="13"/>
          <ac:spMkLst>
            <pc:docMk/>
            <pc:sldMk cId="579578776" sldId="270"/>
            <ac:spMk id="3" creationId="{CA219A01-0C18-5FF3-180F-3B694C6AE42D}"/>
          </ac:spMkLst>
        </pc:spChg>
        <pc:spChg chg="del">
          <ac:chgData name="Molly Sheppard" userId="S::molly.sheppard22@students.bhasvic.ac.uk::53c98af8-7b3a-49fb-ab8a-e9468e408910" providerId="AD" clId="Web-{494F8708-9413-75F2-0344-7B4D6954B551}" dt="2023-08-22T10:24:58.872" v="11"/>
          <ac:spMkLst>
            <pc:docMk/>
            <pc:sldMk cId="579578776" sldId="270"/>
            <ac:spMk id="5" creationId="{B9637BD5-1C6C-7B2B-1BC2-9B566E802ACB}"/>
          </ac:spMkLst>
        </pc:spChg>
        <pc:spChg chg="add del mod">
          <ac:chgData name="Molly Sheppard" userId="S::molly.sheppard22@students.bhasvic.ac.uk::53c98af8-7b3a-49fb-ab8a-e9468e408910" providerId="AD" clId="Web-{494F8708-9413-75F2-0344-7B4D6954B551}" dt="2023-08-22T10:25:11.075" v="14"/>
          <ac:spMkLst>
            <pc:docMk/>
            <pc:sldMk cId="579578776" sldId="270"/>
            <ac:spMk id="8" creationId="{8C3F70BE-BCFD-A194-F54C-A15156D0D71C}"/>
          </ac:spMkLst>
        </pc:spChg>
        <pc:spChg chg="add mod">
          <ac:chgData name="Molly Sheppard" userId="S::molly.sheppard22@students.bhasvic.ac.uk::53c98af8-7b3a-49fb-ab8a-e9468e408910" providerId="AD" clId="Web-{494F8708-9413-75F2-0344-7B4D6954B551}" dt="2023-08-22T10:34:21.430" v="69" actId="20577"/>
          <ac:spMkLst>
            <pc:docMk/>
            <pc:sldMk cId="579578776" sldId="270"/>
            <ac:spMk id="9" creationId="{90AB3E8C-D190-D186-5BC0-7FB1258C3EBE}"/>
          </ac:spMkLst>
        </pc:spChg>
        <pc:spChg chg="add mod">
          <ac:chgData name="Molly Sheppard" userId="S::molly.sheppard22@students.bhasvic.ac.uk::53c98af8-7b3a-49fb-ab8a-e9468e408910" providerId="AD" clId="Web-{494F8708-9413-75F2-0344-7B4D6954B551}" dt="2023-08-22T10:35:56.245" v="90" actId="1076"/>
          <ac:spMkLst>
            <pc:docMk/>
            <pc:sldMk cId="579578776" sldId="270"/>
            <ac:spMk id="10" creationId="{63E8EE84-1AF8-B980-F998-EEEFF17D6517}"/>
          </ac:spMkLst>
        </pc:spChg>
        <pc:spChg chg="add mod">
          <ac:chgData name="Molly Sheppard" userId="S::molly.sheppard22@students.bhasvic.ac.uk::53c98af8-7b3a-49fb-ab8a-e9468e408910" providerId="AD" clId="Web-{494F8708-9413-75F2-0344-7B4D6954B551}" dt="2023-08-22T10:49:01.120" v="137" actId="1076"/>
          <ac:spMkLst>
            <pc:docMk/>
            <pc:sldMk cId="579578776" sldId="270"/>
            <ac:spMk id="11" creationId="{0A4C930A-F8FB-332E-5AEC-9130AB8F586F}"/>
          </ac:spMkLst>
        </pc:spChg>
        <pc:spChg chg="add mod">
          <ac:chgData name="Molly Sheppard" userId="S::molly.sheppard22@students.bhasvic.ac.uk::53c98af8-7b3a-49fb-ab8a-e9468e408910" providerId="AD" clId="Web-{494F8708-9413-75F2-0344-7B4D6954B551}" dt="2023-08-22T10:49:01.120" v="138" actId="1076"/>
          <ac:spMkLst>
            <pc:docMk/>
            <pc:sldMk cId="579578776" sldId="270"/>
            <ac:spMk id="12" creationId="{7819777B-BBC6-8DEE-91B5-1009FEC1F932}"/>
          </ac:spMkLst>
        </pc:spChg>
        <pc:spChg chg="add mod">
          <ac:chgData name="Molly Sheppard" userId="S::molly.sheppard22@students.bhasvic.ac.uk::53c98af8-7b3a-49fb-ab8a-e9468e408910" providerId="AD" clId="Web-{494F8708-9413-75F2-0344-7B4D6954B551}" dt="2023-08-22T10:49:01.136" v="139" actId="1076"/>
          <ac:spMkLst>
            <pc:docMk/>
            <pc:sldMk cId="579578776" sldId="270"/>
            <ac:spMk id="13" creationId="{930D4879-393A-4BCA-7109-CB5BA66D656D}"/>
          </ac:spMkLst>
        </pc:spChg>
        <pc:spChg chg="add del mod">
          <ac:chgData name="Molly Sheppard" userId="S::molly.sheppard22@students.bhasvic.ac.uk::53c98af8-7b3a-49fb-ab8a-e9468e408910" providerId="AD" clId="Web-{494F8708-9413-75F2-0344-7B4D6954B551}" dt="2023-08-22T10:47:53.338" v="133"/>
          <ac:spMkLst>
            <pc:docMk/>
            <pc:sldMk cId="579578776" sldId="270"/>
            <ac:spMk id="14" creationId="{48FE695A-26F6-FF93-2076-E2FD8BAFC31B}"/>
          </ac:spMkLst>
        </pc:spChg>
        <pc:spChg chg="add mod">
          <ac:chgData name="Molly Sheppard" userId="S::molly.sheppard22@students.bhasvic.ac.uk::53c98af8-7b3a-49fb-ab8a-e9468e408910" providerId="AD" clId="Web-{494F8708-9413-75F2-0344-7B4D6954B551}" dt="2023-08-22T10:48:02.822" v="135"/>
          <ac:spMkLst>
            <pc:docMk/>
            <pc:sldMk cId="579578776" sldId="270"/>
            <ac:spMk id="15" creationId="{B007FE27-583F-5A22-CCA9-C040B7FE2918}"/>
          </ac:spMkLst>
        </pc:spChg>
        <pc:cxnChg chg="add mod">
          <ac:chgData name="Molly Sheppard" userId="S::molly.sheppard22@students.bhasvic.ac.uk::53c98af8-7b3a-49fb-ab8a-e9468e408910" providerId="AD" clId="Web-{494F8708-9413-75F2-0344-7B4D6954B551}" dt="2023-08-22T10:36:54.605" v="104" actId="1076"/>
          <ac:cxnSpMkLst>
            <pc:docMk/>
            <pc:sldMk cId="579578776" sldId="270"/>
            <ac:cxnSpMk id="16" creationId="{C85B5989-F35D-8608-416E-F239CA62DC6F}"/>
          </ac:cxnSpMkLst>
        </pc:cxnChg>
        <pc:cxnChg chg="add mod">
          <ac:chgData name="Molly Sheppard" userId="S::molly.sheppard22@students.bhasvic.ac.uk::53c98af8-7b3a-49fb-ab8a-e9468e408910" providerId="AD" clId="Web-{494F8708-9413-75F2-0344-7B4D6954B551}" dt="2023-08-22T10:36:50.324" v="103" actId="14100"/>
          <ac:cxnSpMkLst>
            <pc:docMk/>
            <pc:sldMk cId="579578776" sldId="270"/>
            <ac:cxnSpMk id="17" creationId="{712B69B5-40D3-67B6-5B85-C3063787E278}"/>
          </ac:cxnSpMkLst>
        </pc:cxnChg>
        <pc:cxnChg chg="add mod">
          <ac:chgData name="Molly Sheppard" userId="S::molly.sheppard22@students.bhasvic.ac.uk::53c98af8-7b3a-49fb-ab8a-e9468e408910" providerId="AD" clId="Web-{494F8708-9413-75F2-0344-7B4D6954B551}" dt="2023-08-22T10:51:51.999" v="145" actId="1076"/>
          <ac:cxnSpMkLst>
            <pc:docMk/>
            <pc:sldMk cId="579578776" sldId="270"/>
            <ac:cxnSpMk id="18" creationId="{B069EC46-85B9-3337-31FF-31305B957A25}"/>
          </ac:cxnSpMkLst>
        </pc:cxnChg>
        <pc:cxnChg chg="add mod">
          <ac:chgData name="Molly Sheppard" userId="S::molly.sheppard22@students.bhasvic.ac.uk::53c98af8-7b3a-49fb-ab8a-e9468e408910" providerId="AD" clId="Web-{494F8708-9413-75F2-0344-7B4D6954B551}" dt="2023-08-22T10:49:45.590" v="144" actId="1076"/>
          <ac:cxnSpMkLst>
            <pc:docMk/>
            <pc:sldMk cId="579578776" sldId="270"/>
            <ac:cxnSpMk id="19" creationId="{68B78607-9CC5-5242-60C1-F366FD9B1D72}"/>
          </ac:cxnSpMkLst>
        </pc:cxnChg>
        <pc:cxnChg chg="add mod">
          <ac:chgData name="Molly Sheppard" userId="S::molly.sheppard22@students.bhasvic.ac.uk::53c98af8-7b3a-49fb-ab8a-e9468e408910" providerId="AD" clId="Web-{494F8708-9413-75F2-0344-7B4D6954B551}" dt="2023-08-22T10:38:13.419" v="121" actId="1076"/>
          <ac:cxnSpMkLst>
            <pc:docMk/>
            <pc:sldMk cId="579578776" sldId="270"/>
            <ac:cxnSpMk id="20" creationId="{9E118BB8-FC9B-9858-7AEF-92AB8241B5F9}"/>
          </ac:cxnSpMkLst>
        </pc:cxnChg>
        <pc:cxnChg chg="add mod">
          <ac:chgData name="Molly Sheppard" userId="S::molly.sheppard22@students.bhasvic.ac.uk::53c98af8-7b3a-49fb-ab8a-e9468e408910" providerId="AD" clId="Web-{494F8708-9413-75F2-0344-7B4D6954B551}" dt="2023-08-22T10:49:31.605" v="141" actId="1076"/>
          <ac:cxnSpMkLst>
            <pc:docMk/>
            <pc:sldMk cId="579578776" sldId="270"/>
            <ac:cxnSpMk id="21" creationId="{1A7DB133-5A4A-CA93-6885-1EA4690B9523}"/>
          </ac:cxnSpMkLst>
        </pc:cxnChg>
        <pc:cxnChg chg="add del mod">
          <ac:chgData name="Molly Sheppard" userId="S::molly.sheppard22@students.bhasvic.ac.uk::53c98af8-7b3a-49fb-ab8a-e9468e408910" providerId="AD" clId="Web-{494F8708-9413-75F2-0344-7B4D6954B551}" dt="2023-08-22T10:47:55.807" v="134"/>
          <ac:cxnSpMkLst>
            <pc:docMk/>
            <pc:sldMk cId="579578776" sldId="270"/>
            <ac:cxnSpMk id="22" creationId="{281E31F8-BBD4-0C2E-8015-514566E91653}"/>
          </ac:cxnSpMkLst>
        </pc:cxnChg>
        <pc:cxnChg chg="add mod">
          <ac:chgData name="Molly Sheppard" userId="S::molly.sheppard22@students.bhasvic.ac.uk::53c98af8-7b3a-49fb-ab8a-e9468e408910" providerId="AD" clId="Web-{494F8708-9413-75F2-0344-7B4D6954B551}" dt="2023-08-22T10:38:01.185" v="120" actId="1076"/>
          <ac:cxnSpMkLst>
            <pc:docMk/>
            <pc:sldMk cId="579578776" sldId="270"/>
            <ac:cxnSpMk id="23" creationId="{5843EB75-AF3D-F2F3-3179-74F92C21B165}"/>
          </ac:cxnSpMkLst>
        </pc:cxnChg>
      </pc:sldChg>
      <pc:sldChg chg="add replId">
        <pc:chgData name="Molly Sheppard" userId="S::molly.sheppard22@students.bhasvic.ac.uk::53c98af8-7b3a-49fb-ab8a-e9468e408910" providerId="AD" clId="Web-{494F8708-9413-75F2-0344-7B4D6954B551}" dt="2023-08-22T10:20:05.943" v="0"/>
        <pc:sldMkLst>
          <pc:docMk/>
          <pc:sldMk cId="1651504476" sldId="272"/>
        </pc:sldMkLst>
      </pc:sldChg>
      <pc:sldChg chg="modSp add ord replId">
        <pc:chgData name="Molly Sheppard" userId="S::molly.sheppard22@students.bhasvic.ac.uk::53c98af8-7b3a-49fb-ab8a-e9468e408910" providerId="AD" clId="Web-{494F8708-9413-75F2-0344-7B4D6954B551}" dt="2023-08-22T10:25:35.638" v="20" actId="20577"/>
        <pc:sldMkLst>
          <pc:docMk/>
          <pc:sldMk cId="1488305156" sldId="273"/>
        </pc:sldMkLst>
        <pc:spChg chg="mod">
          <ac:chgData name="Molly Sheppard" userId="S::molly.sheppard22@students.bhasvic.ac.uk::53c98af8-7b3a-49fb-ab8a-e9468e408910" providerId="AD" clId="Web-{494F8708-9413-75F2-0344-7B4D6954B551}" dt="2023-08-22T10:25:35.638" v="20" actId="20577"/>
          <ac:spMkLst>
            <pc:docMk/>
            <pc:sldMk cId="1488305156" sldId="273"/>
            <ac:spMk id="2" creationId="{183DEEE4-BC70-2615-0BEF-EE48504F5AAD}"/>
          </ac:spMkLst>
        </pc:spChg>
      </pc:sldChg>
      <pc:sldChg chg="addSp delSp modSp add replId">
        <pc:chgData name="Molly Sheppard" userId="S::molly.sheppard22@students.bhasvic.ac.uk::53c98af8-7b3a-49fb-ab8a-e9468e408910" providerId="AD" clId="Web-{494F8708-9413-75F2-0344-7B4D6954B551}" dt="2023-08-22T12:43:47.567" v="218" actId="1076"/>
        <pc:sldMkLst>
          <pc:docMk/>
          <pc:sldMk cId="3134333154" sldId="274"/>
        </pc:sldMkLst>
        <pc:spChg chg="del">
          <ac:chgData name="Molly Sheppard" userId="S::molly.sheppard22@students.bhasvic.ac.uk::53c98af8-7b3a-49fb-ab8a-e9468e408910" providerId="AD" clId="Web-{494F8708-9413-75F2-0344-7B4D6954B551}" dt="2023-08-22T10:56:45.943" v="163"/>
          <ac:spMkLst>
            <pc:docMk/>
            <pc:sldMk cId="3134333154" sldId="274"/>
            <ac:spMk id="2" creationId="{183DEEE4-BC70-2615-0BEF-EE48504F5AAD}"/>
          </ac:spMkLst>
        </pc:spChg>
        <pc:spChg chg="del">
          <ac:chgData name="Molly Sheppard" userId="S::molly.sheppard22@students.bhasvic.ac.uk::53c98af8-7b3a-49fb-ab8a-e9468e408910" providerId="AD" clId="Web-{494F8708-9413-75F2-0344-7B4D6954B551}" dt="2023-08-22T10:56:45.896" v="162"/>
          <ac:spMkLst>
            <pc:docMk/>
            <pc:sldMk cId="3134333154" sldId="274"/>
            <ac:spMk id="4" creationId="{DDA99541-29B5-BC95-3479-1BAAE6769F8B}"/>
          </ac:spMkLst>
        </pc:spChg>
        <pc:spChg chg="add del mod">
          <ac:chgData name="Molly Sheppard" userId="S::molly.sheppard22@students.bhasvic.ac.uk::53c98af8-7b3a-49fb-ab8a-e9468e408910" providerId="AD" clId="Web-{494F8708-9413-75F2-0344-7B4D6954B551}" dt="2023-08-22T10:56:49.318" v="164"/>
          <ac:spMkLst>
            <pc:docMk/>
            <pc:sldMk cId="3134333154" sldId="274"/>
            <ac:spMk id="5" creationId="{7D056FD0-6D7C-6993-1F32-1380F67538C6}"/>
          </ac:spMkLst>
        </pc:spChg>
        <pc:spChg chg="add mod">
          <ac:chgData name="Molly Sheppard" userId="S::molly.sheppard22@students.bhasvic.ac.uk::53c98af8-7b3a-49fb-ab8a-e9468e408910" providerId="AD" clId="Web-{494F8708-9413-75F2-0344-7B4D6954B551}" dt="2023-08-22T12:43:43.645" v="216" actId="1076"/>
          <ac:spMkLst>
            <pc:docMk/>
            <pc:sldMk cId="3134333154" sldId="274"/>
            <ac:spMk id="5" creationId="{8F60225F-1AAE-3D73-0BF8-55A198FC314B}"/>
          </ac:spMkLst>
        </pc:spChg>
        <pc:spChg chg="del mod">
          <ac:chgData name="Molly Sheppard" userId="S::molly.sheppard22@students.bhasvic.ac.uk::53c98af8-7b3a-49fb-ab8a-e9468e408910" providerId="AD" clId="Web-{494F8708-9413-75F2-0344-7B4D6954B551}" dt="2023-08-22T12:18:07.850" v="190"/>
          <ac:spMkLst>
            <pc:docMk/>
            <pc:sldMk cId="3134333154" sldId="274"/>
            <ac:spMk id="9" creationId="{90AB3E8C-D190-D186-5BC0-7FB1258C3EBE}"/>
          </ac:spMkLst>
        </pc:spChg>
        <pc:spChg chg="del mod">
          <ac:chgData name="Molly Sheppard" userId="S::molly.sheppard22@students.bhasvic.ac.uk::53c98af8-7b3a-49fb-ab8a-e9468e408910" providerId="AD" clId="Web-{494F8708-9413-75F2-0344-7B4D6954B551}" dt="2023-08-22T12:18:07.850" v="189"/>
          <ac:spMkLst>
            <pc:docMk/>
            <pc:sldMk cId="3134333154" sldId="274"/>
            <ac:spMk id="10" creationId="{63E8EE84-1AF8-B980-F998-EEEFF17D6517}"/>
          </ac:spMkLst>
        </pc:spChg>
        <pc:spChg chg="del mod">
          <ac:chgData name="Molly Sheppard" userId="S::molly.sheppard22@students.bhasvic.ac.uk::53c98af8-7b3a-49fb-ab8a-e9468e408910" providerId="AD" clId="Web-{494F8708-9413-75F2-0344-7B4D6954B551}" dt="2023-08-22T12:18:07.850" v="188"/>
          <ac:spMkLst>
            <pc:docMk/>
            <pc:sldMk cId="3134333154" sldId="274"/>
            <ac:spMk id="11" creationId="{0A4C930A-F8FB-332E-5AEC-9130AB8F586F}"/>
          </ac:spMkLst>
        </pc:spChg>
        <pc:spChg chg="del mod">
          <ac:chgData name="Molly Sheppard" userId="S::molly.sheppard22@students.bhasvic.ac.uk::53c98af8-7b3a-49fb-ab8a-e9468e408910" providerId="AD" clId="Web-{494F8708-9413-75F2-0344-7B4D6954B551}" dt="2023-08-22T12:18:07.850" v="187"/>
          <ac:spMkLst>
            <pc:docMk/>
            <pc:sldMk cId="3134333154" sldId="274"/>
            <ac:spMk id="12" creationId="{7819777B-BBC6-8DEE-91B5-1009FEC1F932}"/>
          </ac:spMkLst>
        </pc:spChg>
        <pc:spChg chg="del mod">
          <ac:chgData name="Molly Sheppard" userId="S::molly.sheppard22@students.bhasvic.ac.uk::53c98af8-7b3a-49fb-ab8a-e9468e408910" providerId="AD" clId="Web-{494F8708-9413-75F2-0344-7B4D6954B551}" dt="2023-08-22T12:18:07.835" v="186"/>
          <ac:spMkLst>
            <pc:docMk/>
            <pc:sldMk cId="3134333154" sldId="274"/>
            <ac:spMk id="13" creationId="{930D4879-393A-4BCA-7109-CB5BA66D656D}"/>
          </ac:spMkLst>
        </pc:spChg>
        <pc:spChg chg="del mod">
          <ac:chgData name="Molly Sheppard" userId="S::molly.sheppard22@students.bhasvic.ac.uk::53c98af8-7b3a-49fb-ab8a-e9468e408910" providerId="AD" clId="Web-{494F8708-9413-75F2-0344-7B4D6954B551}" dt="2023-08-22T12:18:07.835" v="185"/>
          <ac:spMkLst>
            <pc:docMk/>
            <pc:sldMk cId="3134333154" sldId="274"/>
            <ac:spMk id="15" creationId="{B007FE27-583F-5A22-CCA9-C040B7FE2918}"/>
          </ac:spMkLst>
        </pc:spChg>
        <pc:picChg chg="add del mod">
          <ac:chgData name="Molly Sheppard" userId="S::molly.sheppard22@students.bhasvic.ac.uk::53c98af8-7b3a-49fb-ab8a-e9468e408910" providerId="AD" clId="Web-{494F8708-9413-75F2-0344-7B4D6954B551}" dt="2023-08-22T12:42:38.675" v="198"/>
          <ac:picMkLst>
            <pc:docMk/>
            <pc:sldMk cId="3134333154" sldId="274"/>
            <ac:picMk id="2" creationId="{E2047FED-7297-E696-FF7C-156E8E5AA34B}"/>
          </ac:picMkLst>
        </pc:picChg>
        <pc:picChg chg="add mod modCrop">
          <ac:chgData name="Molly Sheppard" userId="S::molly.sheppard22@students.bhasvic.ac.uk::53c98af8-7b3a-49fb-ab8a-e9468e408910" providerId="AD" clId="Web-{494F8708-9413-75F2-0344-7B4D6954B551}" dt="2023-08-22T12:43:47.567" v="218" actId="1076"/>
          <ac:picMkLst>
            <pc:docMk/>
            <pc:sldMk cId="3134333154" sldId="274"/>
            <ac:picMk id="3" creationId="{16741E6D-52C7-382E-6986-9401A11540BA}"/>
          </ac:picMkLst>
        </pc:picChg>
        <pc:picChg chg="del">
          <ac:chgData name="Molly Sheppard" userId="S::molly.sheppard22@students.bhasvic.ac.uk::53c98af8-7b3a-49fb-ab8a-e9468e408910" providerId="AD" clId="Web-{494F8708-9413-75F2-0344-7B4D6954B551}" dt="2023-08-22T10:56:45.896" v="161"/>
          <ac:picMkLst>
            <pc:docMk/>
            <pc:sldMk cId="3134333154" sldId="274"/>
            <ac:picMk id="6" creationId="{57F15D85-F2CD-1A82-B6C2-FF950C720276}"/>
          </ac:picMkLst>
        </pc:picChg>
        <pc:cxnChg chg="del mod">
          <ac:chgData name="Molly Sheppard" userId="S::molly.sheppard22@students.bhasvic.ac.uk::53c98af8-7b3a-49fb-ab8a-e9468e408910" providerId="AD" clId="Web-{494F8708-9413-75F2-0344-7B4D6954B551}" dt="2023-08-22T12:18:07.835" v="184"/>
          <ac:cxnSpMkLst>
            <pc:docMk/>
            <pc:sldMk cId="3134333154" sldId="274"/>
            <ac:cxnSpMk id="16" creationId="{C85B5989-F35D-8608-416E-F239CA62DC6F}"/>
          </ac:cxnSpMkLst>
        </pc:cxnChg>
        <pc:cxnChg chg="del mod">
          <ac:chgData name="Molly Sheppard" userId="S::molly.sheppard22@students.bhasvic.ac.uk::53c98af8-7b3a-49fb-ab8a-e9468e408910" providerId="AD" clId="Web-{494F8708-9413-75F2-0344-7B4D6954B551}" dt="2023-08-22T12:18:07.835" v="183"/>
          <ac:cxnSpMkLst>
            <pc:docMk/>
            <pc:sldMk cId="3134333154" sldId="274"/>
            <ac:cxnSpMk id="17" creationId="{712B69B5-40D3-67B6-5B85-C3063787E278}"/>
          </ac:cxnSpMkLst>
        </pc:cxnChg>
        <pc:cxnChg chg="del mod">
          <ac:chgData name="Molly Sheppard" userId="S::molly.sheppard22@students.bhasvic.ac.uk::53c98af8-7b3a-49fb-ab8a-e9468e408910" providerId="AD" clId="Web-{494F8708-9413-75F2-0344-7B4D6954B551}" dt="2023-08-22T12:18:07.835" v="182"/>
          <ac:cxnSpMkLst>
            <pc:docMk/>
            <pc:sldMk cId="3134333154" sldId="274"/>
            <ac:cxnSpMk id="18" creationId="{B069EC46-85B9-3337-31FF-31305B957A25}"/>
          </ac:cxnSpMkLst>
        </pc:cxnChg>
        <pc:cxnChg chg="del mod">
          <ac:chgData name="Molly Sheppard" userId="S::molly.sheppard22@students.bhasvic.ac.uk::53c98af8-7b3a-49fb-ab8a-e9468e408910" providerId="AD" clId="Web-{494F8708-9413-75F2-0344-7B4D6954B551}" dt="2023-08-22T12:18:07.835" v="181"/>
          <ac:cxnSpMkLst>
            <pc:docMk/>
            <pc:sldMk cId="3134333154" sldId="274"/>
            <ac:cxnSpMk id="19" creationId="{68B78607-9CC5-5242-60C1-F366FD9B1D72}"/>
          </ac:cxnSpMkLst>
        </pc:cxnChg>
        <pc:cxnChg chg="del mod">
          <ac:chgData name="Molly Sheppard" userId="S::molly.sheppard22@students.bhasvic.ac.uk::53c98af8-7b3a-49fb-ab8a-e9468e408910" providerId="AD" clId="Web-{494F8708-9413-75F2-0344-7B4D6954B551}" dt="2023-08-22T12:18:07.835" v="180"/>
          <ac:cxnSpMkLst>
            <pc:docMk/>
            <pc:sldMk cId="3134333154" sldId="274"/>
            <ac:cxnSpMk id="20" creationId="{9E118BB8-FC9B-9858-7AEF-92AB8241B5F9}"/>
          </ac:cxnSpMkLst>
        </pc:cxnChg>
        <pc:cxnChg chg="del mod">
          <ac:chgData name="Molly Sheppard" userId="S::molly.sheppard22@students.bhasvic.ac.uk::53c98af8-7b3a-49fb-ab8a-e9468e408910" providerId="AD" clId="Web-{494F8708-9413-75F2-0344-7B4D6954B551}" dt="2023-08-22T12:18:07.835" v="179"/>
          <ac:cxnSpMkLst>
            <pc:docMk/>
            <pc:sldMk cId="3134333154" sldId="274"/>
            <ac:cxnSpMk id="21" creationId="{1A7DB133-5A4A-CA93-6885-1EA4690B9523}"/>
          </ac:cxnSpMkLst>
        </pc:cxnChg>
        <pc:cxnChg chg="del mod">
          <ac:chgData name="Molly Sheppard" userId="S::molly.sheppard22@students.bhasvic.ac.uk::53c98af8-7b3a-49fb-ab8a-e9468e408910" providerId="AD" clId="Web-{494F8708-9413-75F2-0344-7B4D6954B551}" dt="2023-08-22T12:18:07.835" v="178"/>
          <ac:cxnSpMkLst>
            <pc:docMk/>
            <pc:sldMk cId="3134333154" sldId="274"/>
            <ac:cxnSpMk id="23" creationId="{5843EB75-AF3D-F2F3-3179-74F92C21B165}"/>
          </ac:cxnSpMkLst>
        </pc:cxnChg>
      </pc:sldChg>
    </pc:docChg>
  </pc:docChgLst>
  <pc:docChgLst>
    <pc:chgData name="Molly Sheppard" userId="S::molly.sheppard22@students.bhasvic.ac.uk::53c98af8-7b3a-49fb-ab8a-e9468e408910" providerId="AD" clId="Web-{48EBEF8C-128C-D7A0-BFE0-9BD92A81AFC8}"/>
    <pc:docChg chg="modSld">
      <pc:chgData name="Molly Sheppard" userId="S::molly.sheppard22@students.bhasvic.ac.uk::53c98af8-7b3a-49fb-ab8a-e9468e408910" providerId="AD" clId="Web-{48EBEF8C-128C-D7A0-BFE0-9BD92A81AFC8}" dt="2023-07-12T13:28:05.997" v="110"/>
      <pc:docMkLst>
        <pc:docMk/>
      </pc:docMkLst>
      <pc:sldChg chg="modSp">
        <pc:chgData name="Molly Sheppard" userId="S::molly.sheppard22@students.bhasvic.ac.uk::53c98af8-7b3a-49fb-ab8a-e9468e408910" providerId="AD" clId="Web-{48EBEF8C-128C-D7A0-BFE0-9BD92A81AFC8}" dt="2023-07-12T13:24:57.507" v="108" actId="20577"/>
        <pc:sldMkLst>
          <pc:docMk/>
          <pc:sldMk cId="2010473414" sldId="259"/>
        </pc:sldMkLst>
        <pc:spChg chg="mod">
          <ac:chgData name="Molly Sheppard" userId="S::molly.sheppard22@students.bhasvic.ac.uk::53c98af8-7b3a-49fb-ab8a-e9468e408910" providerId="AD" clId="Web-{48EBEF8C-128C-D7A0-BFE0-9BD92A81AFC8}" dt="2023-07-12T13:24:57.507" v="108" actId="20577"/>
          <ac:spMkLst>
            <pc:docMk/>
            <pc:sldMk cId="2010473414" sldId="259"/>
            <ac:spMk id="17" creationId="{2A562D05-4E5B-8255-E90D-C3519199302E}"/>
          </ac:spMkLst>
        </pc:spChg>
        <pc:graphicFrameChg chg="mod modGraphic">
          <ac:chgData name="Molly Sheppard" userId="S::molly.sheppard22@students.bhasvic.ac.uk::53c98af8-7b3a-49fb-ab8a-e9468e408910" providerId="AD" clId="Web-{48EBEF8C-128C-D7A0-BFE0-9BD92A81AFC8}" dt="2023-07-12T13:24:10.974" v="13"/>
          <ac:graphicFrameMkLst>
            <pc:docMk/>
            <pc:sldMk cId="2010473414" sldId="259"/>
            <ac:graphicFrameMk id="11" creationId="{E096B084-31F8-F459-C93F-7917F7FCA26A}"/>
          </ac:graphicFrameMkLst>
        </pc:graphicFrameChg>
        <pc:graphicFrameChg chg="mod modGraphic">
          <ac:chgData name="Molly Sheppard" userId="S::molly.sheppard22@students.bhasvic.ac.uk::53c98af8-7b3a-49fb-ab8a-e9468e408910" providerId="AD" clId="Web-{48EBEF8C-128C-D7A0-BFE0-9BD92A81AFC8}" dt="2023-07-12T13:24:46.444" v="107"/>
          <ac:graphicFrameMkLst>
            <pc:docMk/>
            <pc:sldMk cId="2010473414" sldId="259"/>
            <ac:graphicFrameMk id="14" creationId="{FEA3D47F-68B3-B1C5-7E0E-99F3E1931788}"/>
          </ac:graphicFrameMkLst>
        </pc:graphicFrameChg>
      </pc:sldChg>
      <pc:sldChg chg="modSp">
        <pc:chgData name="Molly Sheppard" userId="S::molly.sheppard22@students.bhasvic.ac.uk::53c98af8-7b3a-49fb-ab8a-e9468e408910" providerId="AD" clId="Web-{48EBEF8C-128C-D7A0-BFE0-9BD92A81AFC8}" dt="2023-07-12T13:23:25.098" v="10" actId="20577"/>
        <pc:sldMkLst>
          <pc:docMk/>
          <pc:sldMk cId="4246416024" sldId="265"/>
        </pc:sldMkLst>
        <pc:spChg chg="mod">
          <ac:chgData name="Molly Sheppard" userId="S::molly.sheppard22@students.bhasvic.ac.uk::53c98af8-7b3a-49fb-ab8a-e9468e408910" providerId="AD" clId="Web-{48EBEF8C-128C-D7A0-BFE0-9BD92A81AFC8}" dt="2023-07-12T13:23:25.098" v="10" actId="20577"/>
          <ac:spMkLst>
            <pc:docMk/>
            <pc:sldMk cId="4246416024" sldId="265"/>
            <ac:spMk id="3" creationId="{FE1E9843-9C93-94AE-C187-2B5197572B05}"/>
          </ac:spMkLst>
        </pc:spChg>
      </pc:sldChg>
      <pc:sldChg chg="modSp modNotes">
        <pc:chgData name="Molly Sheppard" userId="S::molly.sheppard22@students.bhasvic.ac.uk::53c98af8-7b3a-49fb-ab8a-e9468e408910" providerId="AD" clId="Web-{48EBEF8C-128C-D7A0-BFE0-9BD92A81AFC8}" dt="2023-07-12T13:28:05.997" v="110"/>
        <pc:sldMkLst>
          <pc:docMk/>
          <pc:sldMk cId="3019920785" sldId="267"/>
        </pc:sldMkLst>
        <pc:graphicFrameChg chg="mod modGraphic">
          <ac:chgData name="Molly Sheppard" userId="S::molly.sheppard22@students.bhasvic.ac.uk::53c98af8-7b3a-49fb-ab8a-e9468e408910" providerId="AD" clId="Web-{48EBEF8C-128C-D7A0-BFE0-9BD92A81AFC8}" dt="2023-07-12T13:22:43.800" v="5"/>
          <ac:graphicFrameMkLst>
            <pc:docMk/>
            <pc:sldMk cId="3019920785" sldId="267"/>
            <ac:graphicFrameMk id="4" creationId="{7645E017-9012-8C65-E6AC-20AA4D821AA6}"/>
          </ac:graphicFrameMkLst>
        </pc:graphicFrameChg>
      </pc:sldChg>
    </pc:docChg>
  </pc:docChgLst>
  <pc:docChgLst>
    <pc:chgData name="Molly Sheppard" userId="S::molly.sheppard22@students.bhasvic.ac.uk::53c98af8-7b3a-49fb-ab8a-e9468e408910" providerId="AD" clId="Web-{1E5351F4-0878-2374-3C1F-CBB35B220277}"/>
    <pc:docChg chg="mod addSld modSld addMainMaster delMainMaster modMainMaster setSldSz">
      <pc:chgData name="Molly Sheppard" userId="S::molly.sheppard22@students.bhasvic.ac.uk::53c98af8-7b3a-49fb-ab8a-e9468e408910" providerId="AD" clId="Web-{1E5351F4-0878-2374-3C1F-CBB35B220277}" dt="2023-06-27T08:58:08.565" v="4480"/>
      <pc:docMkLst>
        <pc:docMk/>
      </pc:docMkLst>
      <pc:sldChg chg="modSp mod modClrScheme chgLayout">
        <pc:chgData name="Molly Sheppard" userId="S::molly.sheppard22@students.bhasvic.ac.uk::53c98af8-7b3a-49fb-ab8a-e9468e408910" providerId="AD" clId="Web-{1E5351F4-0878-2374-3C1F-CBB35B220277}" dt="2023-06-27T07:57:08.861" v="27"/>
        <pc:sldMkLst>
          <pc:docMk/>
          <pc:sldMk cId="0" sldId="256"/>
        </pc:sldMkLst>
        <pc:spChg chg="mod ord">
          <ac:chgData name="Molly Sheppard" userId="S::molly.sheppard22@students.bhasvic.ac.uk::53c98af8-7b3a-49fb-ab8a-e9468e408910" providerId="AD" clId="Web-{1E5351F4-0878-2374-3C1F-CBB35B220277}" dt="2023-06-27T07:57:08.861" v="27"/>
          <ac:spMkLst>
            <pc:docMk/>
            <pc:sldMk cId="0" sldId="256"/>
            <ac:spMk id="2" creationId="{465AC816-96C4-655C-9CBF-C83DF9963A46}"/>
          </ac:spMkLst>
        </pc:spChg>
        <pc:spChg chg="mod ord">
          <ac:chgData name="Molly Sheppard" userId="S::molly.sheppard22@students.bhasvic.ac.uk::53c98af8-7b3a-49fb-ab8a-e9468e408910" providerId="AD" clId="Web-{1E5351F4-0878-2374-3C1F-CBB35B220277}" dt="2023-06-27T07:57:08.861" v="27"/>
          <ac:spMkLst>
            <pc:docMk/>
            <pc:sldMk cId="0" sldId="256"/>
            <ac:spMk id="3" creationId="{A418323D-43F2-8B7D-31B4-B54D61F90147}"/>
          </ac:spMkLst>
        </pc:spChg>
        <pc:spChg chg="mod">
          <ac:chgData name="Molly Sheppard" userId="S::molly.sheppard22@students.bhasvic.ac.uk::53c98af8-7b3a-49fb-ab8a-e9468e408910" providerId="AD" clId="Web-{1E5351F4-0878-2374-3C1F-CBB35B220277}" dt="2023-06-27T07:57:08.861" v="27"/>
          <ac:spMkLst>
            <pc:docMk/>
            <pc:sldMk cId="0" sldId="256"/>
            <ac:spMk id="6" creationId="{C5D3C3DF-C388-009E-D948-A02D8B949520}"/>
          </ac:spMkLst>
        </pc:spChg>
        <pc:spChg chg="mod">
          <ac:chgData name="Molly Sheppard" userId="S::molly.sheppard22@students.bhasvic.ac.uk::53c98af8-7b3a-49fb-ab8a-e9468e408910" providerId="AD" clId="Web-{1E5351F4-0878-2374-3C1F-CBB35B220277}" dt="2023-06-27T07:57:08.861" v="27"/>
          <ac:spMkLst>
            <pc:docMk/>
            <pc:sldMk cId="0" sldId="256"/>
            <ac:spMk id="13" creationId="{ECC07320-C2CA-4E29-8481-9D9E143C7788}"/>
          </ac:spMkLst>
        </pc:spChg>
        <pc:spChg chg="mod">
          <ac:chgData name="Molly Sheppard" userId="S::molly.sheppard22@students.bhasvic.ac.uk::53c98af8-7b3a-49fb-ab8a-e9468e408910" providerId="AD" clId="Web-{1E5351F4-0878-2374-3C1F-CBB35B220277}" dt="2023-06-27T07:57:08.861" v="27"/>
          <ac:spMkLst>
            <pc:docMk/>
            <pc:sldMk cId="0" sldId="256"/>
            <ac:spMk id="18" creationId="{178FB36B-5BFE-42CA-BC60-1115E0D95EEC}"/>
          </ac:spMkLst>
        </pc:spChg>
        <pc:picChg chg="mod">
          <ac:chgData name="Molly Sheppard" userId="S::molly.sheppard22@students.bhasvic.ac.uk::53c98af8-7b3a-49fb-ab8a-e9468e408910" providerId="AD" clId="Web-{1E5351F4-0878-2374-3C1F-CBB35B220277}" dt="2023-06-27T07:57:08.861" v="27"/>
          <ac:picMkLst>
            <pc:docMk/>
            <pc:sldMk cId="0" sldId="256"/>
            <ac:picMk id="5" creationId="{D5FA8CD1-C22E-973F-B470-8C10109A1ADF}"/>
          </ac:picMkLst>
        </pc:picChg>
      </pc:sldChg>
      <pc:sldChg chg="modSp mod modClrScheme chgLayout">
        <pc:chgData name="Molly Sheppard" userId="S::molly.sheppard22@students.bhasvic.ac.uk::53c98af8-7b3a-49fb-ab8a-e9468e408910" providerId="AD" clId="Web-{1E5351F4-0878-2374-3C1F-CBB35B220277}" dt="2023-06-27T07:57:08.861" v="27"/>
        <pc:sldMkLst>
          <pc:docMk/>
          <pc:sldMk cId="3767717552" sldId="257"/>
        </pc:sldMkLst>
        <pc:spChg chg="mod ord">
          <ac:chgData name="Molly Sheppard" userId="S::molly.sheppard22@students.bhasvic.ac.uk::53c98af8-7b3a-49fb-ab8a-e9468e408910" providerId="AD" clId="Web-{1E5351F4-0878-2374-3C1F-CBB35B220277}" dt="2023-06-27T07:57:08.533" v="26"/>
          <ac:spMkLst>
            <pc:docMk/>
            <pc:sldMk cId="3767717552" sldId="257"/>
            <ac:spMk id="2" creationId="{183DEEE4-BC70-2615-0BEF-EE48504F5AAD}"/>
          </ac:spMkLst>
        </pc:spChg>
        <pc:spChg chg="mod ord">
          <ac:chgData name="Molly Sheppard" userId="S::molly.sheppard22@students.bhasvic.ac.uk::53c98af8-7b3a-49fb-ab8a-e9468e408910" providerId="AD" clId="Web-{1E5351F4-0878-2374-3C1F-CBB35B220277}" dt="2023-06-27T07:57:08.861" v="27"/>
          <ac:spMkLst>
            <pc:docMk/>
            <pc:sldMk cId="3767717552" sldId="257"/>
            <ac:spMk id="3" creationId="{CA219A01-0C18-5FF3-180F-3B694C6AE42D}"/>
          </ac:spMkLst>
        </pc:spChg>
        <pc:spChg chg="mod">
          <ac:chgData name="Molly Sheppard" userId="S::molly.sheppard22@students.bhasvic.ac.uk::53c98af8-7b3a-49fb-ab8a-e9468e408910" providerId="AD" clId="Web-{1E5351F4-0878-2374-3C1F-CBB35B220277}" dt="2023-06-27T07:57:08.861" v="27"/>
          <ac:spMkLst>
            <pc:docMk/>
            <pc:sldMk cId="3767717552" sldId="257"/>
            <ac:spMk id="4" creationId="{DDA99541-29B5-BC95-3479-1BAAE6769F8B}"/>
          </ac:spMkLst>
        </pc:spChg>
        <pc:picChg chg="mod">
          <ac:chgData name="Molly Sheppard" userId="S::molly.sheppard22@students.bhasvic.ac.uk::53c98af8-7b3a-49fb-ab8a-e9468e408910" providerId="AD" clId="Web-{1E5351F4-0878-2374-3C1F-CBB35B220277}" dt="2023-06-27T07:57:08.861" v="27"/>
          <ac:picMkLst>
            <pc:docMk/>
            <pc:sldMk cId="3767717552" sldId="257"/>
            <ac:picMk id="6" creationId="{57F15D85-F2CD-1A82-B6C2-FF950C720276}"/>
          </ac:picMkLst>
        </pc:picChg>
      </pc:sldChg>
      <pc:sldChg chg="modSp mod modClrScheme chgLayout">
        <pc:chgData name="Molly Sheppard" userId="S::molly.sheppard22@students.bhasvic.ac.uk::53c98af8-7b3a-49fb-ab8a-e9468e408910" providerId="AD" clId="Web-{1E5351F4-0878-2374-3C1F-CBB35B220277}" dt="2023-06-27T07:57:08.861" v="27"/>
        <pc:sldMkLst>
          <pc:docMk/>
          <pc:sldMk cId="2010473414" sldId="259"/>
        </pc:sldMkLst>
        <pc:spChg chg="mod ord">
          <ac:chgData name="Molly Sheppard" userId="S::molly.sheppard22@students.bhasvic.ac.uk::53c98af8-7b3a-49fb-ab8a-e9468e408910" providerId="AD" clId="Web-{1E5351F4-0878-2374-3C1F-CBB35B220277}" dt="2023-06-27T07:57:08.533" v="26"/>
          <ac:spMkLst>
            <pc:docMk/>
            <pc:sldMk cId="2010473414" sldId="259"/>
            <ac:spMk id="2" creationId="{C1C611F0-CDB9-335D-2D27-B4623D90315F}"/>
          </ac:spMkLst>
        </pc:spChg>
        <pc:spChg chg="mod ord">
          <ac:chgData name="Molly Sheppard" userId="S::molly.sheppard22@students.bhasvic.ac.uk::53c98af8-7b3a-49fb-ab8a-e9468e408910" providerId="AD" clId="Web-{1E5351F4-0878-2374-3C1F-CBB35B220277}" dt="2023-06-27T07:57:08.861" v="27"/>
          <ac:spMkLst>
            <pc:docMk/>
            <pc:sldMk cId="2010473414" sldId="259"/>
            <ac:spMk id="3" creationId="{FE1E9843-9C93-94AE-C187-2B5197572B05}"/>
          </ac:spMkLst>
        </pc:spChg>
        <pc:spChg chg="mod">
          <ac:chgData name="Molly Sheppard" userId="S::molly.sheppard22@students.bhasvic.ac.uk::53c98af8-7b3a-49fb-ab8a-e9468e408910" providerId="AD" clId="Web-{1E5351F4-0878-2374-3C1F-CBB35B220277}" dt="2023-06-27T07:57:08.861" v="27"/>
          <ac:spMkLst>
            <pc:docMk/>
            <pc:sldMk cId="2010473414" sldId="259"/>
            <ac:spMk id="5" creationId="{723C4BD5-D5C9-99DF-9AB8-46E0101473FE}"/>
          </ac:spMkLst>
        </pc:spChg>
        <pc:spChg chg="mod">
          <ac:chgData name="Molly Sheppard" userId="S::molly.sheppard22@students.bhasvic.ac.uk::53c98af8-7b3a-49fb-ab8a-e9468e408910" providerId="AD" clId="Web-{1E5351F4-0878-2374-3C1F-CBB35B220277}" dt="2023-06-27T07:57:08.861" v="27"/>
          <ac:spMkLst>
            <pc:docMk/>
            <pc:sldMk cId="2010473414" sldId="259"/>
            <ac:spMk id="6" creationId="{541581C7-BDF5-8E32-7D36-80090EC704C3}"/>
          </ac:spMkLst>
        </pc:spChg>
      </pc:sldChg>
      <pc:sldChg chg="modSp mod modClrScheme chgLayout">
        <pc:chgData name="Molly Sheppard" userId="S::molly.sheppard22@students.bhasvic.ac.uk::53c98af8-7b3a-49fb-ab8a-e9468e408910" providerId="AD" clId="Web-{1E5351F4-0878-2374-3C1F-CBB35B220277}" dt="2023-06-27T08:11:45.340" v="395" actId="20577"/>
        <pc:sldMkLst>
          <pc:docMk/>
          <pc:sldMk cId="1905221756" sldId="260"/>
        </pc:sldMkLst>
        <pc:spChg chg="mod ord">
          <ac:chgData name="Molly Sheppard" userId="S::molly.sheppard22@students.bhasvic.ac.uk::53c98af8-7b3a-49fb-ab8a-e9468e408910" providerId="AD" clId="Web-{1E5351F4-0878-2374-3C1F-CBB35B220277}" dt="2023-06-27T07:59:13.740" v="33" actId="20577"/>
          <ac:spMkLst>
            <pc:docMk/>
            <pc:sldMk cId="1905221756" sldId="260"/>
            <ac:spMk id="2" creationId="{C1C611F0-CDB9-335D-2D27-B4623D90315F}"/>
          </ac:spMkLst>
        </pc:spChg>
        <pc:spChg chg="mod ord">
          <ac:chgData name="Molly Sheppard" userId="S::molly.sheppard22@students.bhasvic.ac.uk::53c98af8-7b3a-49fb-ab8a-e9468e408910" providerId="AD" clId="Web-{1E5351F4-0878-2374-3C1F-CBB35B220277}" dt="2023-06-27T08:11:45.340" v="395" actId="20577"/>
          <ac:spMkLst>
            <pc:docMk/>
            <pc:sldMk cId="1905221756" sldId="260"/>
            <ac:spMk id="3" creationId="{FE1E9843-9C93-94AE-C187-2B5197572B05}"/>
          </ac:spMkLst>
        </pc:spChg>
        <pc:spChg chg="mod">
          <ac:chgData name="Molly Sheppard" userId="S::molly.sheppard22@students.bhasvic.ac.uk::53c98af8-7b3a-49fb-ab8a-e9468e408910" providerId="AD" clId="Web-{1E5351F4-0878-2374-3C1F-CBB35B220277}" dt="2023-06-27T07:57:08.861" v="27"/>
          <ac:spMkLst>
            <pc:docMk/>
            <pc:sldMk cId="1905221756" sldId="260"/>
            <ac:spMk id="5" creationId="{B0FEE163-CDAA-C44E-808D-46D3CFB50AC5}"/>
          </ac:spMkLst>
        </pc:spChg>
        <pc:graphicFrameChg chg="mod modGraphic">
          <ac:chgData name="Molly Sheppard" userId="S::molly.sheppard22@students.bhasvic.ac.uk::53c98af8-7b3a-49fb-ab8a-e9468e408910" providerId="AD" clId="Web-{1E5351F4-0878-2374-3C1F-CBB35B220277}" dt="2023-06-27T07:57:08.861" v="27"/>
          <ac:graphicFrameMkLst>
            <pc:docMk/>
            <pc:sldMk cId="1905221756" sldId="260"/>
            <ac:graphicFrameMk id="4" creationId="{503EDBE9-3A87-77FE-3303-0516B55AFFC1}"/>
          </ac:graphicFrameMkLst>
        </pc:graphicFrameChg>
        <pc:picChg chg="mod">
          <ac:chgData name="Molly Sheppard" userId="S::molly.sheppard22@students.bhasvic.ac.uk::53c98af8-7b3a-49fb-ab8a-e9468e408910" providerId="AD" clId="Web-{1E5351F4-0878-2374-3C1F-CBB35B220277}" dt="2023-06-27T07:57:08.861" v="27"/>
          <ac:picMkLst>
            <pc:docMk/>
            <pc:sldMk cId="1905221756" sldId="260"/>
            <ac:picMk id="7" creationId="{5362EF2C-0996-EC7C-50AE-84AC35338B97}"/>
          </ac:picMkLst>
        </pc:picChg>
      </pc:sldChg>
      <pc:sldChg chg="modSp mod modClrScheme chgLayout">
        <pc:chgData name="Molly Sheppard" userId="S::molly.sheppard22@students.bhasvic.ac.uk::53c98af8-7b3a-49fb-ab8a-e9468e408910" providerId="AD" clId="Web-{1E5351F4-0878-2374-3C1F-CBB35B220277}" dt="2023-06-27T07:57:08.861" v="27"/>
        <pc:sldMkLst>
          <pc:docMk/>
          <pc:sldMk cId="379266854" sldId="261"/>
        </pc:sldMkLst>
        <pc:spChg chg="mod ord">
          <ac:chgData name="Molly Sheppard" userId="S::molly.sheppard22@students.bhasvic.ac.uk::53c98af8-7b3a-49fb-ab8a-e9468e408910" providerId="AD" clId="Web-{1E5351F4-0878-2374-3C1F-CBB35B220277}" dt="2023-06-27T07:57:08.861" v="27"/>
          <ac:spMkLst>
            <pc:docMk/>
            <pc:sldMk cId="379266854" sldId="261"/>
            <ac:spMk id="3" creationId="{CA219A01-0C18-5FF3-180F-3B694C6AE42D}"/>
          </ac:spMkLst>
        </pc:spChg>
        <pc:spChg chg="mod">
          <ac:chgData name="Molly Sheppard" userId="S::molly.sheppard22@students.bhasvic.ac.uk::53c98af8-7b3a-49fb-ab8a-e9468e408910" providerId="AD" clId="Web-{1E5351F4-0878-2374-3C1F-CBB35B220277}" dt="2023-06-27T07:57:08.861" v="27"/>
          <ac:spMkLst>
            <pc:docMk/>
            <pc:sldMk cId="379266854" sldId="261"/>
            <ac:spMk id="15" creationId="{CEB1534C-43DB-3778-17A2-991CFF3135E5}"/>
          </ac:spMkLst>
        </pc:spChg>
        <pc:spChg chg="mod">
          <ac:chgData name="Molly Sheppard" userId="S::molly.sheppard22@students.bhasvic.ac.uk::53c98af8-7b3a-49fb-ab8a-e9468e408910" providerId="AD" clId="Web-{1E5351F4-0878-2374-3C1F-CBB35B220277}" dt="2023-06-27T07:57:08.861" v="27"/>
          <ac:spMkLst>
            <pc:docMk/>
            <pc:sldMk cId="379266854" sldId="261"/>
            <ac:spMk id="17" creationId="{F04967CD-2CCC-BE82-7607-090B2054F8A9}"/>
          </ac:spMkLst>
        </pc:spChg>
        <pc:picChg chg="mod">
          <ac:chgData name="Molly Sheppard" userId="S::molly.sheppard22@students.bhasvic.ac.uk::53c98af8-7b3a-49fb-ab8a-e9468e408910" providerId="AD" clId="Web-{1E5351F4-0878-2374-3C1F-CBB35B220277}" dt="2023-06-27T07:57:08.861" v="27"/>
          <ac:picMkLst>
            <pc:docMk/>
            <pc:sldMk cId="379266854" sldId="261"/>
            <ac:picMk id="5" creationId="{22CE0B2E-65AA-7603-99C5-D325BDC0AA12}"/>
          </ac:picMkLst>
        </pc:picChg>
        <pc:picChg chg="mod">
          <ac:chgData name="Molly Sheppard" userId="S::molly.sheppard22@students.bhasvic.ac.uk::53c98af8-7b3a-49fb-ab8a-e9468e408910" providerId="AD" clId="Web-{1E5351F4-0878-2374-3C1F-CBB35B220277}" dt="2023-06-27T07:57:08.861" v="27"/>
          <ac:picMkLst>
            <pc:docMk/>
            <pc:sldMk cId="379266854" sldId="261"/>
            <ac:picMk id="6" creationId="{4B133BCA-6283-3F27-E27A-416E31B30DA2}"/>
          </ac:picMkLst>
        </pc:picChg>
        <pc:picChg chg="mod">
          <ac:chgData name="Molly Sheppard" userId="S::molly.sheppard22@students.bhasvic.ac.uk::53c98af8-7b3a-49fb-ab8a-e9468e408910" providerId="AD" clId="Web-{1E5351F4-0878-2374-3C1F-CBB35B220277}" dt="2023-06-27T07:57:08.861" v="27"/>
          <ac:picMkLst>
            <pc:docMk/>
            <pc:sldMk cId="379266854" sldId="261"/>
            <ac:picMk id="8" creationId="{E70635AB-3656-792E-8AB2-D0002FE42873}"/>
          </ac:picMkLst>
        </pc:picChg>
        <pc:picChg chg="mod">
          <ac:chgData name="Molly Sheppard" userId="S::molly.sheppard22@students.bhasvic.ac.uk::53c98af8-7b3a-49fb-ab8a-e9468e408910" providerId="AD" clId="Web-{1E5351F4-0878-2374-3C1F-CBB35B220277}" dt="2023-06-27T07:57:08.861" v="27"/>
          <ac:picMkLst>
            <pc:docMk/>
            <pc:sldMk cId="379266854" sldId="261"/>
            <ac:picMk id="9" creationId="{C9513DA7-8E4F-1EE2-70F3-CEF328EA2B6A}"/>
          </ac:picMkLst>
        </pc:picChg>
        <pc:picChg chg="mod">
          <ac:chgData name="Molly Sheppard" userId="S::molly.sheppard22@students.bhasvic.ac.uk::53c98af8-7b3a-49fb-ab8a-e9468e408910" providerId="AD" clId="Web-{1E5351F4-0878-2374-3C1F-CBB35B220277}" dt="2023-06-27T07:57:08.861" v="27"/>
          <ac:picMkLst>
            <pc:docMk/>
            <pc:sldMk cId="379266854" sldId="261"/>
            <ac:picMk id="10" creationId="{D1BF1080-9648-DC36-3D6A-AAB6EA260EDC}"/>
          </ac:picMkLst>
        </pc:picChg>
        <pc:picChg chg="mod">
          <ac:chgData name="Molly Sheppard" userId="S::molly.sheppard22@students.bhasvic.ac.uk::53c98af8-7b3a-49fb-ab8a-e9468e408910" providerId="AD" clId="Web-{1E5351F4-0878-2374-3C1F-CBB35B220277}" dt="2023-06-27T07:57:08.861" v="27"/>
          <ac:picMkLst>
            <pc:docMk/>
            <pc:sldMk cId="379266854" sldId="261"/>
            <ac:picMk id="11" creationId="{4AEA435F-2CBC-F4A9-7D56-61E23B63A93B}"/>
          </ac:picMkLst>
        </pc:picChg>
        <pc:picChg chg="mod">
          <ac:chgData name="Molly Sheppard" userId="S::molly.sheppard22@students.bhasvic.ac.uk::53c98af8-7b3a-49fb-ab8a-e9468e408910" providerId="AD" clId="Web-{1E5351F4-0878-2374-3C1F-CBB35B220277}" dt="2023-06-27T07:57:08.861" v="27"/>
          <ac:picMkLst>
            <pc:docMk/>
            <pc:sldMk cId="379266854" sldId="261"/>
            <ac:picMk id="19" creationId="{68787B84-ABB4-FDDE-71DB-F87ACB41B63B}"/>
          </ac:picMkLst>
        </pc:picChg>
      </pc:sldChg>
      <pc:sldChg chg="modSp mod modClrScheme chgLayout">
        <pc:chgData name="Molly Sheppard" userId="S::molly.sheppard22@students.bhasvic.ac.uk::53c98af8-7b3a-49fb-ab8a-e9468e408910" providerId="AD" clId="Web-{1E5351F4-0878-2374-3C1F-CBB35B220277}" dt="2023-06-27T07:57:08.861" v="27"/>
        <pc:sldMkLst>
          <pc:docMk/>
          <pc:sldMk cId="34705263" sldId="263"/>
        </pc:sldMkLst>
        <pc:spChg chg="mod ord">
          <ac:chgData name="Molly Sheppard" userId="S::molly.sheppard22@students.bhasvic.ac.uk::53c98af8-7b3a-49fb-ab8a-e9468e408910" providerId="AD" clId="Web-{1E5351F4-0878-2374-3C1F-CBB35B220277}" dt="2023-06-27T07:57:08.861" v="27"/>
          <ac:spMkLst>
            <pc:docMk/>
            <pc:sldMk cId="34705263" sldId="263"/>
            <ac:spMk id="2" creationId="{9D6F75DB-1FFD-1888-DD74-35074E21A891}"/>
          </ac:spMkLst>
        </pc:spChg>
        <pc:spChg chg="mod">
          <ac:chgData name="Molly Sheppard" userId="S::molly.sheppard22@students.bhasvic.ac.uk::53c98af8-7b3a-49fb-ab8a-e9468e408910" providerId="AD" clId="Web-{1E5351F4-0878-2374-3C1F-CBB35B220277}" dt="2023-06-27T07:57:08.861" v="27"/>
          <ac:spMkLst>
            <pc:docMk/>
            <pc:sldMk cId="34705263" sldId="263"/>
            <ac:spMk id="3" creationId="{4F733A2C-A5D6-D857-D7AB-E2D7E1B9B418}"/>
          </ac:spMkLst>
        </pc:spChg>
        <pc:picChg chg="mod">
          <ac:chgData name="Molly Sheppard" userId="S::molly.sheppard22@students.bhasvic.ac.uk::53c98af8-7b3a-49fb-ab8a-e9468e408910" providerId="AD" clId="Web-{1E5351F4-0878-2374-3C1F-CBB35B220277}" dt="2023-06-27T07:57:08.861" v="27"/>
          <ac:picMkLst>
            <pc:docMk/>
            <pc:sldMk cId="34705263" sldId="263"/>
            <ac:picMk id="5" creationId="{D8F58E46-099F-B614-6C03-B3DA46A2329D}"/>
          </ac:picMkLst>
        </pc:picChg>
      </pc:sldChg>
      <pc:sldChg chg="modSp mod modClrScheme chgLayout">
        <pc:chgData name="Molly Sheppard" userId="S::molly.sheppard22@students.bhasvic.ac.uk::53c98af8-7b3a-49fb-ab8a-e9468e408910" providerId="AD" clId="Web-{1E5351F4-0878-2374-3C1F-CBB35B220277}" dt="2023-06-27T07:57:08.861" v="27"/>
        <pc:sldMkLst>
          <pc:docMk/>
          <pc:sldMk cId="3579856420" sldId="264"/>
        </pc:sldMkLst>
        <pc:spChg chg="mod">
          <ac:chgData name="Molly Sheppard" userId="S::molly.sheppard22@students.bhasvic.ac.uk::53c98af8-7b3a-49fb-ab8a-e9468e408910" providerId="AD" clId="Web-{1E5351F4-0878-2374-3C1F-CBB35B220277}" dt="2023-06-27T07:57:08.861" v="27"/>
          <ac:spMkLst>
            <pc:docMk/>
            <pc:sldMk cId="3579856420" sldId="264"/>
            <ac:spMk id="8" creationId="{75023D69-B6DD-CFCA-164C-55F66CDD5E8C}"/>
          </ac:spMkLst>
        </pc:spChg>
        <pc:spChg chg="mod ord">
          <ac:chgData name="Molly Sheppard" userId="S::molly.sheppard22@students.bhasvic.ac.uk::53c98af8-7b3a-49fb-ab8a-e9468e408910" providerId="AD" clId="Web-{1E5351F4-0878-2374-3C1F-CBB35B220277}" dt="2023-06-27T07:57:08.861" v="27"/>
          <ac:spMkLst>
            <pc:docMk/>
            <pc:sldMk cId="3579856420" sldId="264"/>
            <ac:spMk id="19" creationId="{0A55D358-BCD9-9488-740C-77EBEBBD1C1F}"/>
          </ac:spMkLst>
        </pc:spChg>
        <pc:spChg chg="mod">
          <ac:chgData name="Molly Sheppard" userId="S::molly.sheppard22@students.bhasvic.ac.uk::53c98af8-7b3a-49fb-ab8a-e9468e408910" providerId="AD" clId="Web-{1E5351F4-0878-2374-3C1F-CBB35B220277}" dt="2023-06-27T07:57:08.861" v="27"/>
          <ac:spMkLst>
            <pc:docMk/>
            <pc:sldMk cId="3579856420" sldId="264"/>
            <ac:spMk id="21" creationId="{F4C4206E-57D0-1B64-331B-91347A6D1160}"/>
          </ac:spMkLst>
        </pc:spChg>
        <pc:graphicFrameChg chg="mod modGraphic">
          <ac:chgData name="Molly Sheppard" userId="S::molly.sheppard22@students.bhasvic.ac.uk::53c98af8-7b3a-49fb-ab8a-e9468e408910" providerId="AD" clId="Web-{1E5351F4-0878-2374-3C1F-CBB35B220277}" dt="2023-06-27T07:57:08.861" v="27"/>
          <ac:graphicFrameMkLst>
            <pc:docMk/>
            <pc:sldMk cId="3579856420" sldId="264"/>
            <ac:graphicFrameMk id="12" creationId="{1F5F5A2D-3BD4-B601-0A44-FC78694A9947}"/>
          </ac:graphicFrameMkLst>
        </pc:graphicFrameChg>
        <pc:picChg chg="mod">
          <ac:chgData name="Molly Sheppard" userId="S::molly.sheppard22@students.bhasvic.ac.uk::53c98af8-7b3a-49fb-ab8a-e9468e408910" providerId="AD" clId="Web-{1E5351F4-0878-2374-3C1F-CBB35B220277}" dt="2023-06-27T07:57:08.861" v="27"/>
          <ac:picMkLst>
            <pc:docMk/>
            <pc:sldMk cId="3579856420" sldId="264"/>
            <ac:picMk id="6" creationId="{4B133BCA-6283-3F27-E27A-416E31B30DA2}"/>
          </ac:picMkLst>
        </pc:picChg>
        <pc:picChg chg="mod">
          <ac:chgData name="Molly Sheppard" userId="S::molly.sheppard22@students.bhasvic.ac.uk::53c98af8-7b3a-49fb-ab8a-e9468e408910" providerId="AD" clId="Web-{1E5351F4-0878-2374-3C1F-CBB35B220277}" dt="2023-06-27T07:57:08.861" v="27"/>
          <ac:picMkLst>
            <pc:docMk/>
            <pc:sldMk cId="3579856420" sldId="264"/>
            <ac:picMk id="9" creationId="{C9513DA7-8E4F-1EE2-70F3-CEF328EA2B6A}"/>
          </ac:picMkLst>
        </pc:picChg>
        <pc:picChg chg="mod">
          <ac:chgData name="Molly Sheppard" userId="S::molly.sheppard22@students.bhasvic.ac.uk::53c98af8-7b3a-49fb-ab8a-e9468e408910" providerId="AD" clId="Web-{1E5351F4-0878-2374-3C1F-CBB35B220277}" dt="2023-06-27T07:57:08.861" v="27"/>
          <ac:picMkLst>
            <pc:docMk/>
            <pc:sldMk cId="3579856420" sldId="264"/>
            <ac:picMk id="10" creationId="{D1BF1080-9648-DC36-3D6A-AAB6EA260EDC}"/>
          </ac:picMkLst>
        </pc:picChg>
        <pc:picChg chg="mod">
          <ac:chgData name="Molly Sheppard" userId="S::molly.sheppard22@students.bhasvic.ac.uk::53c98af8-7b3a-49fb-ab8a-e9468e408910" providerId="AD" clId="Web-{1E5351F4-0878-2374-3C1F-CBB35B220277}" dt="2023-06-27T07:57:08.861" v="27"/>
          <ac:picMkLst>
            <pc:docMk/>
            <pc:sldMk cId="3579856420" sldId="264"/>
            <ac:picMk id="23" creationId="{21CDBB19-0C9D-B9EF-4484-7459450AA00D}"/>
          </ac:picMkLst>
        </pc:picChg>
      </pc:sldChg>
      <pc:sldChg chg="delSp modSp add mod replId modClrScheme chgLayout">
        <pc:chgData name="Molly Sheppard" userId="S::molly.sheppard22@students.bhasvic.ac.uk::53c98af8-7b3a-49fb-ab8a-e9468e408910" providerId="AD" clId="Web-{1E5351F4-0878-2374-3C1F-CBB35B220277}" dt="2023-06-27T08:31:11.953" v="763" actId="20577"/>
        <pc:sldMkLst>
          <pc:docMk/>
          <pc:sldMk cId="4246416024" sldId="265"/>
        </pc:sldMkLst>
        <pc:spChg chg="mod ord">
          <ac:chgData name="Molly Sheppard" userId="S::molly.sheppard22@students.bhasvic.ac.uk::53c98af8-7b3a-49fb-ab8a-e9468e408910" providerId="AD" clId="Web-{1E5351F4-0878-2374-3C1F-CBB35B220277}" dt="2023-06-27T07:57:08.861" v="27"/>
          <ac:spMkLst>
            <pc:docMk/>
            <pc:sldMk cId="4246416024" sldId="265"/>
            <ac:spMk id="2" creationId="{C1C611F0-CDB9-335D-2D27-B4623D90315F}"/>
          </ac:spMkLst>
        </pc:spChg>
        <pc:spChg chg="mod ord">
          <ac:chgData name="Molly Sheppard" userId="S::molly.sheppard22@students.bhasvic.ac.uk::53c98af8-7b3a-49fb-ab8a-e9468e408910" providerId="AD" clId="Web-{1E5351F4-0878-2374-3C1F-CBB35B220277}" dt="2023-06-27T08:31:11.953" v="763" actId="20577"/>
          <ac:spMkLst>
            <pc:docMk/>
            <pc:sldMk cId="4246416024" sldId="265"/>
            <ac:spMk id="3" creationId="{FE1E9843-9C93-94AE-C187-2B5197572B05}"/>
          </ac:spMkLst>
        </pc:spChg>
        <pc:spChg chg="mod">
          <ac:chgData name="Molly Sheppard" userId="S::molly.sheppard22@students.bhasvic.ac.uk::53c98af8-7b3a-49fb-ab8a-e9468e408910" providerId="AD" clId="Web-{1E5351F4-0878-2374-3C1F-CBB35B220277}" dt="2023-06-27T07:57:08.861" v="27"/>
          <ac:spMkLst>
            <pc:docMk/>
            <pc:sldMk cId="4246416024" sldId="265"/>
            <ac:spMk id="5" creationId="{B0FEE163-CDAA-C44E-808D-46D3CFB50AC5}"/>
          </ac:spMkLst>
        </pc:spChg>
        <pc:graphicFrameChg chg="del">
          <ac:chgData name="Molly Sheppard" userId="S::molly.sheppard22@students.bhasvic.ac.uk::53c98af8-7b3a-49fb-ab8a-e9468e408910" providerId="AD" clId="Web-{1E5351F4-0878-2374-3C1F-CBB35B220277}" dt="2023-06-27T07:51:18.569" v="3"/>
          <ac:graphicFrameMkLst>
            <pc:docMk/>
            <pc:sldMk cId="4246416024" sldId="265"/>
            <ac:graphicFrameMk id="4" creationId="{503EDBE9-3A87-77FE-3303-0516B55AFFC1}"/>
          </ac:graphicFrameMkLst>
        </pc:graphicFrameChg>
        <pc:picChg chg="mod">
          <ac:chgData name="Molly Sheppard" userId="S::molly.sheppard22@students.bhasvic.ac.uk::53c98af8-7b3a-49fb-ab8a-e9468e408910" providerId="AD" clId="Web-{1E5351F4-0878-2374-3C1F-CBB35B220277}" dt="2023-06-27T07:57:08.861" v="27"/>
          <ac:picMkLst>
            <pc:docMk/>
            <pc:sldMk cId="4246416024" sldId="265"/>
            <ac:picMk id="7" creationId="{5362EF2C-0996-EC7C-50AE-84AC35338B97}"/>
          </ac:picMkLst>
        </pc:picChg>
      </pc:sldChg>
      <pc:sldChg chg="addSp delSp modSp add mod replId modClrScheme chgLayout">
        <pc:chgData name="Molly Sheppard" userId="S::molly.sheppard22@students.bhasvic.ac.uk::53c98af8-7b3a-49fb-ab8a-e9468e408910" providerId="AD" clId="Web-{1E5351F4-0878-2374-3C1F-CBB35B220277}" dt="2023-06-27T08:49:57.628" v="3048"/>
        <pc:sldMkLst>
          <pc:docMk/>
          <pc:sldMk cId="2602560993" sldId="266"/>
        </pc:sldMkLst>
        <pc:spChg chg="mod ord">
          <ac:chgData name="Molly Sheppard" userId="S::molly.sheppard22@students.bhasvic.ac.uk::53c98af8-7b3a-49fb-ab8a-e9468e408910" providerId="AD" clId="Web-{1E5351F4-0878-2374-3C1F-CBB35B220277}" dt="2023-06-27T07:57:08.861" v="27"/>
          <ac:spMkLst>
            <pc:docMk/>
            <pc:sldMk cId="2602560993" sldId="266"/>
            <ac:spMk id="2" creationId="{C1C611F0-CDB9-335D-2D27-B4623D90315F}"/>
          </ac:spMkLst>
        </pc:spChg>
        <pc:spChg chg="del mod ord">
          <ac:chgData name="Molly Sheppard" userId="S::molly.sheppard22@students.bhasvic.ac.uk::53c98af8-7b3a-49fb-ab8a-e9468e408910" providerId="AD" clId="Web-{1E5351F4-0878-2374-3C1F-CBB35B220277}" dt="2023-06-27T08:02:12.823" v="36"/>
          <ac:spMkLst>
            <pc:docMk/>
            <pc:sldMk cId="2602560993" sldId="266"/>
            <ac:spMk id="3" creationId="{FE1E9843-9C93-94AE-C187-2B5197572B05}"/>
          </ac:spMkLst>
        </pc:spChg>
        <pc:spChg chg="mod">
          <ac:chgData name="Molly Sheppard" userId="S::molly.sheppard22@students.bhasvic.ac.uk::53c98af8-7b3a-49fb-ab8a-e9468e408910" providerId="AD" clId="Web-{1E5351F4-0878-2374-3C1F-CBB35B220277}" dt="2023-06-27T07:57:08.861" v="27"/>
          <ac:spMkLst>
            <pc:docMk/>
            <pc:sldMk cId="2602560993" sldId="266"/>
            <ac:spMk id="5" creationId="{B0FEE163-CDAA-C44E-808D-46D3CFB50AC5}"/>
          </ac:spMkLst>
        </pc:spChg>
        <pc:graphicFrameChg chg="add mod ord modGraphic">
          <ac:chgData name="Molly Sheppard" userId="S::molly.sheppard22@students.bhasvic.ac.uk::53c98af8-7b3a-49fb-ab8a-e9468e408910" providerId="AD" clId="Web-{1E5351F4-0878-2374-3C1F-CBB35B220277}" dt="2023-06-27T08:49:57.628" v="3048"/>
          <ac:graphicFrameMkLst>
            <pc:docMk/>
            <pc:sldMk cId="2602560993" sldId="266"/>
            <ac:graphicFrameMk id="4" creationId="{7645E017-9012-8C65-E6AC-20AA4D821AA6}"/>
          </ac:graphicFrameMkLst>
        </pc:graphicFrameChg>
        <pc:picChg chg="mod">
          <ac:chgData name="Molly Sheppard" userId="S::molly.sheppard22@students.bhasvic.ac.uk::53c98af8-7b3a-49fb-ab8a-e9468e408910" providerId="AD" clId="Web-{1E5351F4-0878-2374-3C1F-CBB35B220277}" dt="2023-06-27T07:57:08.861" v="27"/>
          <ac:picMkLst>
            <pc:docMk/>
            <pc:sldMk cId="2602560993" sldId="266"/>
            <ac:picMk id="7" creationId="{5362EF2C-0996-EC7C-50AE-84AC35338B97}"/>
          </ac:picMkLst>
        </pc:picChg>
      </pc:sldChg>
      <pc:sldChg chg="modSp add replId">
        <pc:chgData name="Molly Sheppard" userId="S::molly.sheppard22@students.bhasvic.ac.uk::53c98af8-7b3a-49fb-ab8a-e9468e408910" providerId="AD" clId="Web-{1E5351F4-0878-2374-3C1F-CBB35B220277}" dt="2023-06-27T08:58:08.565" v="4480"/>
        <pc:sldMkLst>
          <pc:docMk/>
          <pc:sldMk cId="3019920785" sldId="267"/>
        </pc:sldMkLst>
        <pc:graphicFrameChg chg="mod modGraphic">
          <ac:chgData name="Molly Sheppard" userId="S::molly.sheppard22@students.bhasvic.ac.uk::53c98af8-7b3a-49fb-ab8a-e9468e408910" providerId="AD" clId="Web-{1E5351F4-0878-2374-3C1F-CBB35B220277}" dt="2023-06-27T08:58:08.565" v="4480"/>
          <ac:graphicFrameMkLst>
            <pc:docMk/>
            <pc:sldMk cId="3019920785" sldId="267"/>
            <ac:graphicFrameMk id="4" creationId="{7645E017-9012-8C65-E6AC-20AA4D821AA6}"/>
          </ac:graphicFrameMkLst>
        </pc:graphicFrameChg>
      </pc:sldChg>
      <pc:sldMasterChg chg="modSp add del addSldLayout delSldLayout modSldLayout">
        <pc:chgData name="Molly Sheppard" userId="S::molly.sheppard22@students.bhasvic.ac.uk::53c98af8-7b3a-49fb-ab8a-e9468e408910" providerId="AD" clId="Web-{1E5351F4-0878-2374-3C1F-CBB35B220277}" dt="2023-06-27T07:57:08.861" v="27"/>
        <pc:sldMasterMkLst>
          <pc:docMk/>
          <pc:sldMasterMk cId="0" sldId="2147483648"/>
        </pc:sldMasterMkLst>
        <pc:spChg chg="mod">
          <ac:chgData name="Molly Sheppard" userId="S::molly.sheppard22@students.bhasvic.ac.uk::53c98af8-7b3a-49fb-ab8a-e9468e408910" providerId="AD" clId="Web-{1E5351F4-0878-2374-3C1F-CBB35B220277}" dt="2023-06-27T07:57:08.861" v="27"/>
          <ac:spMkLst>
            <pc:docMk/>
            <pc:sldMasterMk cId="0" sldId="2147483648"/>
            <ac:spMk id="2" creationId="{51744BD4-8640-60D9-BFF2-9238739C134B}"/>
          </ac:spMkLst>
        </pc:spChg>
        <pc:spChg chg="mod">
          <ac:chgData name="Molly Sheppard" userId="S::molly.sheppard22@students.bhasvic.ac.uk::53c98af8-7b3a-49fb-ab8a-e9468e408910" providerId="AD" clId="Web-{1E5351F4-0878-2374-3C1F-CBB35B220277}" dt="2023-06-27T07:57:08.861" v="27"/>
          <ac:spMkLst>
            <pc:docMk/>
            <pc:sldMasterMk cId="0" sldId="2147483648"/>
            <ac:spMk id="3" creationId="{020FB9B9-0B2A-BBD3-9790-BBF51BA98CE0}"/>
          </ac:spMkLst>
        </pc:spChg>
        <pc:spChg chg="mod">
          <ac:chgData name="Molly Sheppard" userId="S::molly.sheppard22@students.bhasvic.ac.uk::53c98af8-7b3a-49fb-ab8a-e9468e408910" providerId="AD" clId="Web-{1E5351F4-0878-2374-3C1F-CBB35B220277}" dt="2023-06-27T07:57:08.861" v="27"/>
          <ac:spMkLst>
            <pc:docMk/>
            <pc:sldMasterMk cId="0" sldId="2147483648"/>
            <ac:spMk id="4" creationId="{61AC0543-0797-E314-BD47-6BC921203EA7}"/>
          </ac:spMkLst>
        </pc:spChg>
        <pc:spChg chg="mod">
          <ac:chgData name="Molly Sheppard" userId="S::molly.sheppard22@students.bhasvic.ac.uk::53c98af8-7b3a-49fb-ab8a-e9468e408910" providerId="AD" clId="Web-{1E5351F4-0878-2374-3C1F-CBB35B220277}" dt="2023-06-27T07:57:08.861" v="27"/>
          <ac:spMkLst>
            <pc:docMk/>
            <pc:sldMasterMk cId="0" sldId="2147483648"/>
            <ac:spMk id="5" creationId="{0D914042-805C-693A-EE73-854210FDFED7}"/>
          </ac:spMkLst>
        </pc:spChg>
        <pc:spChg chg="mod">
          <ac:chgData name="Molly Sheppard" userId="S::molly.sheppard22@students.bhasvic.ac.uk::53c98af8-7b3a-49fb-ab8a-e9468e408910" providerId="AD" clId="Web-{1E5351F4-0878-2374-3C1F-CBB35B220277}" dt="2023-06-27T07:57:08.861" v="27"/>
          <ac:spMkLst>
            <pc:docMk/>
            <pc:sldMasterMk cId="0" sldId="2147483648"/>
            <ac:spMk id="6" creationId="{9185C0CC-F9D3-DAD9-3DAB-95182A32F42E}"/>
          </ac:spMkLst>
        </pc:spChg>
        <pc:sldLayoutChg chg="modSp add del">
          <pc:chgData name="Molly Sheppard" userId="S::molly.sheppard22@students.bhasvic.ac.uk::53c98af8-7b3a-49fb-ab8a-e9468e408910" providerId="AD" clId="Web-{1E5351F4-0878-2374-3C1F-CBB35B220277}" dt="2023-06-27T07:57:08.861" v="27"/>
          <pc:sldLayoutMkLst>
            <pc:docMk/>
            <pc:sldMasterMk cId="0" sldId="2147483648"/>
            <pc:sldLayoutMk cId="2156744570" sldId="2147483649"/>
          </pc:sldLayoutMkLst>
          <pc:spChg chg="mod">
            <ac:chgData name="Molly Sheppard" userId="S::molly.sheppard22@students.bhasvic.ac.uk::53c98af8-7b3a-49fb-ab8a-e9468e408910" providerId="AD" clId="Web-{1E5351F4-0878-2374-3C1F-CBB35B220277}" dt="2023-06-27T07:57:08.861" v="27"/>
            <ac:spMkLst>
              <pc:docMk/>
              <pc:sldMasterMk cId="0" sldId="2147483648"/>
              <pc:sldLayoutMk cId="2156744570" sldId="2147483649"/>
              <ac:spMk id="2" creationId="{1748E9DA-5B83-5B65-54EB-EC2538DC8F2F}"/>
            </ac:spMkLst>
          </pc:spChg>
          <pc:spChg chg="mod">
            <ac:chgData name="Molly Sheppard" userId="S::molly.sheppard22@students.bhasvic.ac.uk::53c98af8-7b3a-49fb-ab8a-e9468e408910" providerId="AD" clId="Web-{1E5351F4-0878-2374-3C1F-CBB35B220277}" dt="2023-06-27T07:57:08.861" v="27"/>
            <ac:spMkLst>
              <pc:docMk/>
              <pc:sldMasterMk cId="0" sldId="2147483648"/>
              <pc:sldLayoutMk cId="2156744570" sldId="2147483649"/>
              <ac:spMk id="3" creationId="{6358EDAC-18E1-5D10-0440-0DE89D538F43}"/>
            </ac:spMkLst>
          </pc:spChg>
        </pc:sldLayoutChg>
        <pc:sldLayoutChg chg="add del">
          <pc:chgData name="Molly Sheppard" userId="S::molly.sheppard22@students.bhasvic.ac.uk::53c98af8-7b3a-49fb-ab8a-e9468e408910" providerId="AD" clId="Web-{1E5351F4-0878-2374-3C1F-CBB35B220277}" dt="2023-06-27T07:57:08.533" v="26"/>
          <pc:sldLayoutMkLst>
            <pc:docMk/>
            <pc:sldMasterMk cId="0" sldId="2147483648"/>
            <pc:sldLayoutMk cId="1457887190" sldId="2147483650"/>
          </pc:sldLayoutMkLst>
        </pc:sldLayoutChg>
        <pc:sldLayoutChg chg="modSp add del">
          <pc:chgData name="Molly Sheppard" userId="S::molly.sheppard22@students.bhasvic.ac.uk::53c98af8-7b3a-49fb-ab8a-e9468e408910" providerId="AD" clId="Web-{1E5351F4-0878-2374-3C1F-CBB35B220277}" dt="2023-06-27T07:57:08.861" v="27"/>
          <pc:sldLayoutMkLst>
            <pc:docMk/>
            <pc:sldMasterMk cId="0" sldId="2147483648"/>
            <pc:sldLayoutMk cId="374809506" sldId="2147483651"/>
          </pc:sldLayoutMkLst>
          <pc:spChg chg="mod">
            <ac:chgData name="Molly Sheppard" userId="S::molly.sheppard22@students.bhasvic.ac.uk::53c98af8-7b3a-49fb-ab8a-e9468e408910" providerId="AD" clId="Web-{1E5351F4-0878-2374-3C1F-CBB35B220277}" dt="2023-06-27T07:57:08.861" v="27"/>
            <ac:spMkLst>
              <pc:docMk/>
              <pc:sldMasterMk cId="0" sldId="2147483648"/>
              <pc:sldLayoutMk cId="374809506" sldId="2147483651"/>
              <ac:spMk id="2" creationId="{AD2CB221-8290-60DF-AD1C-0DD1BF41C2C9}"/>
            </ac:spMkLst>
          </pc:spChg>
          <pc:spChg chg="mod">
            <ac:chgData name="Molly Sheppard" userId="S::molly.sheppard22@students.bhasvic.ac.uk::53c98af8-7b3a-49fb-ab8a-e9468e408910" providerId="AD" clId="Web-{1E5351F4-0878-2374-3C1F-CBB35B220277}" dt="2023-06-27T07:57:08.861" v="27"/>
            <ac:spMkLst>
              <pc:docMk/>
              <pc:sldMasterMk cId="0" sldId="2147483648"/>
              <pc:sldLayoutMk cId="374809506" sldId="2147483651"/>
              <ac:spMk id="3" creationId="{92861190-731B-8580-289C-2FF84860F121}"/>
            </ac:spMkLst>
          </pc:spChg>
        </pc:sldLayoutChg>
        <pc:sldLayoutChg chg="modSp add del">
          <pc:chgData name="Molly Sheppard" userId="S::molly.sheppard22@students.bhasvic.ac.uk::53c98af8-7b3a-49fb-ab8a-e9468e408910" providerId="AD" clId="Web-{1E5351F4-0878-2374-3C1F-CBB35B220277}" dt="2023-06-27T07:57:08.861" v="27"/>
          <pc:sldLayoutMkLst>
            <pc:docMk/>
            <pc:sldMasterMk cId="0" sldId="2147483648"/>
            <pc:sldLayoutMk cId="2284895341" sldId="2147483652"/>
          </pc:sldLayoutMkLst>
          <pc:spChg chg="mod">
            <ac:chgData name="Molly Sheppard" userId="S::molly.sheppard22@students.bhasvic.ac.uk::53c98af8-7b3a-49fb-ab8a-e9468e408910" providerId="AD" clId="Web-{1E5351F4-0878-2374-3C1F-CBB35B220277}" dt="2023-06-27T07:57:08.861" v="27"/>
            <ac:spMkLst>
              <pc:docMk/>
              <pc:sldMasterMk cId="0" sldId="2147483648"/>
              <pc:sldLayoutMk cId="2284895341" sldId="2147483652"/>
              <ac:spMk id="3" creationId="{547AB65B-7DC4-F477-D858-177A3ED45129}"/>
            </ac:spMkLst>
          </pc:spChg>
          <pc:spChg chg="mod">
            <ac:chgData name="Molly Sheppard" userId="S::molly.sheppard22@students.bhasvic.ac.uk::53c98af8-7b3a-49fb-ab8a-e9468e408910" providerId="AD" clId="Web-{1E5351F4-0878-2374-3C1F-CBB35B220277}" dt="2023-06-27T07:57:08.861" v="27"/>
            <ac:spMkLst>
              <pc:docMk/>
              <pc:sldMasterMk cId="0" sldId="2147483648"/>
              <pc:sldLayoutMk cId="2284895341" sldId="2147483652"/>
              <ac:spMk id="4" creationId="{A7C77EBE-B015-892C-7BF1-AF93F683AD98}"/>
            </ac:spMkLst>
          </pc:spChg>
        </pc:sldLayoutChg>
        <pc:sldLayoutChg chg="modSp add del">
          <pc:chgData name="Molly Sheppard" userId="S::molly.sheppard22@students.bhasvic.ac.uk::53c98af8-7b3a-49fb-ab8a-e9468e408910" providerId="AD" clId="Web-{1E5351F4-0878-2374-3C1F-CBB35B220277}" dt="2023-06-27T07:57:08.861" v="27"/>
          <pc:sldLayoutMkLst>
            <pc:docMk/>
            <pc:sldMasterMk cId="0" sldId="2147483648"/>
            <pc:sldLayoutMk cId="376660192" sldId="2147483653"/>
          </pc:sldLayoutMkLst>
          <pc:spChg chg="mod">
            <ac:chgData name="Molly Sheppard" userId="S::molly.sheppard22@students.bhasvic.ac.uk::53c98af8-7b3a-49fb-ab8a-e9468e408910" providerId="AD" clId="Web-{1E5351F4-0878-2374-3C1F-CBB35B220277}" dt="2023-06-27T07:57:08.861" v="27"/>
            <ac:spMkLst>
              <pc:docMk/>
              <pc:sldMasterMk cId="0" sldId="2147483648"/>
              <pc:sldLayoutMk cId="376660192" sldId="2147483653"/>
              <ac:spMk id="2" creationId="{FF01AA8F-0E7C-B730-22C6-948A2CF8F0B5}"/>
            </ac:spMkLst>
          </pc:spChg>
          <pc:spChg chg="mod">
            <ac:chgData name="Molly Sheppard" userId="S::molly.sheppard22@students.bhasvic.ac.uk::53c98af8-7b3a-49fb-ab8a-e9468e408910" providerId="AD" clId="Web-{1E5351F4-0878-2374-3C1F-CBB35B220277}" dt="2023-06-27T07:57:08.861" v="27"/>
            <ac:spMkLst>
              <pc:docMk/>
              <pc:sldMasterMk cId="0" sldId="2147483648"/>
              <pc:sldLayoutMk cId="376660192" sldId="2147483653"/>
              <ac:spMk id="3" creationId="{5D72A1BE-8AF7-9E93-51C8-028691EB8FBF}"/>
            </ac:spMkLst>
          </pc:spChg>
          <pc:spChg chg="mod">
            <ac:chgData name="Molly Sheppard" userId="S::molly.sheppard22@students.bhasvic.ac.uk::53c98af8-7b3a-49fb-ab8a-e9468e408910" providerId="AD" clId="Web-{1E5351F4-0878-2374-3C1F-CBB35B220277}" dt="2023-06-27T07:57:08.861" v="27"/>
            <ac:spMkLst>
              <pc:docMk/>
              <pc:sldMasterMk cId="0" sldId="2147483648"/>
              <pc:sldLayoutMk cId="376660192" sldId="2147483653"/>
              <ac:spMk id="4" creationId="{D6997C2A-C525-A09D-0CBB-D0E7361292EE}"/>
            </ac:spMkLst>
          </pc:spChg>
          <pc:spChg chg="mod">
            <ac:chgData name="Molly Sheppard" userId="S::molly.sheppard22@students.bhasvic.ac.uk::53c98af8-7b3a-49fb-ab8a-e9468e408910" providerId="AD" clId="Web-{1E5351F4-0878-2374-3C1F-CBB35B220277}" dt="2023-06-27T07:57:08.861" v="27"/>
            <ac:spMkLst>
              <pc:docMk/>
              <pc:sldMasterMk cId="0" sldId="2147483648"/>
              <pc:sldLayoutMk cId="376660192" sldId="2147483653"/>
              <ac:spMk id="5" creationId="{B6E8DAE2-ACB5-AD5B-ECE7-7E44F23A16AD}"/>
            </ac:spMkLst>
          </pc:spChg>
          <pc:spChg chg="mod">
            <ac:chgData name="Molly Sheppard" userId="S::molly.sheppard22@students.bhasvic.ac.uk::53c98af8-7b3a-49fb-ab8a-e9468e408910" providerId="AD" clId="Web-{1E5351F4-0878-2374-3C1F-CBB35B220277}" dt="2023-06-27T07:57:08.861" v="27"/>
            <ac:spMkLst>
              <pc:docMk/>
              <pc:sldMasterMk cId="0" sldId="2147483648"/>
              <pc:sldLayoutMk cId="376660192" sldId="2147483653"/>
              <ac:spMk id="6" creationId="{FB2D9058-70FD-ADFD-39C4-8E667516D85D}"/>
            </ac:spMkLst>
          </pc:spChg>
        </pc:sldLayoutChg>
        <pc:sldLayoutChg chg="add del">
          <pc:chgData name="Molly Sheppard" userId="S::molly.sheppard22@students.bhasvic.ac.uk::53c98af8-7b3a-49fb-ab8a-e9468e408910" providerId="AD" clId="Web-{1E5351F4-0878-2374-3C1F-CBB35B220277}" dt="2023-06-27T07:57:08.533" v="26"/>
          <pc:sldLayoutMkLst>
            <pc:docMk/>
            <pc:sldMasterMk cId="0" sldId="2147483648"/>
            <pc:sldLayoutMk cId="2325189410" sldId="2147483654"/>
          </pc:sldLayoutMkLst>
        </pc:sldLayoutChg>
        <pc:sldLayoutChg chg="add del">
          <pc:chgData name="Molly Sheppard" userId="S::molly.sheppard22@students.bhasvic.ac.uk::53c98af8-7b3a-49fb-ab8a-e9468e408910" providerId="AD" clId="Web-{1E5351F4-0878-2374-3C1F-CBB35B220277}" dt="2023-06-27T07:57:08.533" v="26"/>
          <pc:sldLayoutMkLst>
            <pc:docMk/>
            <pc:sldMasterMk cId="0" sldId="2147483648"/>
            <pc:sldLayoutMk cId="1677473645" sldId="2147483655"/>
          </pc:sldLayoutMkLst>
        </pc:sldLayoutChg>
        <pc:sldLayoutChg chg="modSp add del">
          <pc:chgData name="Molly Sheppard" userId="S::molly.sheppard22@students.bhasvic.ac.uk::53c98af8-7b3a-49fb-ab8a-e9468e408910" providerId="AD" clId="Web-{1E5351F4-0878-2374-3C1F-CBB35B220277}" dt="2023-06-27T07:57:08.861" v="27"/>
          <pc:sldLayoutMkLst>
            <pc:docMk/>
            <pc:sldMasterMk cId="0" sldId="2147483648"/>
            <pc:sldLayoutMk cId="1250668949" sldId="2147483656"/>
          </pc:sldLayoutMkLst>
          <pc:spChg chg="mod">
            <ac:chgData name="Molly Sheppard" userId="S::molly.sheppard22@students.bhasvic.ac.uk::53c98af8-7b3a-49fb-ab8a-e9468e408910" providerId="AD" clId="Web-{1E5351F4-0878-2374-3C1F-CBB35B220277}" dt="2023-06-27T07:57:08.861" v="27"/>
            <ac:spMkLst>
              <pc:docMk/>
              <pc:sldMasterMk cId="0" sldId="2147483648"/>
              <pc:sldLayoutMk cId="1250668949" sldId="2147483656"/>
              <ac:spMk id="2" creationId="{CFED2C24-D8D2-B209-2584-BD92D7D53D02}"/>
            </ac:spMkLst>
          </pc:spChg>
          <pc:spChg chg="mod">
            <ac:chgData name="Molly Sheppard" userId="S::molly.sheppard22@students.bhasvic.ac.uk::53c98af8-7b3a-49fb-ab8a-e9468e408910" providerId="AD" clId="Web-{1E5351F4-0878-2374-3C1F-CBB35B220277}" dt="2023-06-27T07:57:08.861" v="27"/>
            <ac:spMkLst>
              <pc:docMk/>
              <pc:sldMasterMk cId="0" sldId="2147483648"/>
              <pc:sldLayoutMk cId="1250668949" sldId="2147483656"/>
              <ac:spMk id="3" creationId="{7054C29B-1DD7-C023-009C-A2F12B2821C5}"/>
            </ac:spMkLst>
          </pc:spChg>
          <pc:spChg chg="mod">
            <ac:chgData name="Molly Sheppard" userId="S::molly.sheppard22@students.bhasvic.ac.uk::53c98af8-7b3a-49fb-ab8a-e9468e408910" providerId="AD" clId="Web-{1E5351F4-0878-2374-3C1F-CBB35B220277}" dt="2023-06-27T07:57:08.861" v="27"/>
            <ac:spMkLst>
              <pc:docMk/>
              <pc:sldMasterMk cId="0" sldId="2147483648"/>
              <pc:sldLayoutMk cId="1250668949" sldId="2147483656"/>
              <ac:spMk id="4" creationId="{0134C384-3F3A-2358-2841-7D2862975649}"/>
            </ac:spMkLst>
          </pc:spChg>
        </pc:sldLayoutChg>
        <pc:sldLayoutChg chg="modSp add del">
          <pc:chgData name="Molly Sheppard" userId="S::molly.sheppard22@students.bhasvic.ac.uk::53c98af8-7b3a-49fb-ab8a-e9468e408910" providerId="AD" clId="Web-{1E5351F4-0878-2374-3C1F-CBB35B220277}" dt="2023-06-27T07:57:08.861" v="27"/>
          <pc:sldLayoutMkLst>
            <pc:docMk/>
            <pc:sldMasterMk cId="0" sldId="2147483648"/>
            <pc:sldLayoutMk cId="705836159" sldId="2147483657"/>
          </pc:sldLayoutMkLst>
          <pc:spChg chg="mod">
            <ac:chgData name="Molly Sheppard" userId="S::molly.sheppard22@students.bhasvic.ac.uk::53c98af8-7b3a-49fb-ab8a-e9468e408910" providerId="AD" clId="Web-{1E5351F4-0878-2374-3C1F-CBB35B220277}" dt="2023-06-27T07:57:08.861" v="27"/>
            <ac:spMkLst>
              <pc:docMk/>
              <pc:sldMasterMk cId="0" sldId="2147483648"/>
              <pc:sldLayoutMk cId="705836159" sldId="2147483657"/>
              <ac:spMk id="2" creationId="{EB72B245-A57C-F909-2893-DA03AB9FDF93}"/>
            </ac:spMkLst>
          </pc:spChg>
          <pc:spChg chg="mod">
            <ac:chgData name="Molly Sheppard" userId="S::molly.sheppard22@students.bhasvic.ac.uk::53c98af8-7b3a-49fb-ab8a-e9468e408910" providerId="AD" clId="Web-{1E5351F4-0878-2374-3C1F-CBB35B220277}" dt="2023-06-27T07:57:08.861" v="27"/>
            <ac:spMkLst>
              <pc:docMk/>
              <pc:sldMasterMk cId="0" sldId="2147483648"/>
              <pc:sldLayoutMk cId="705836159" sldId="2147483657"/>
              <ac:spMk id="3" creationId="{EC1A3C4F-74E9-2872-8924-2D150C03EBF2}"/>
            </ac:spMkLst>
          </pc:spChg>
          <pc:spChg chg="mod">
            <ac:chgData name="Molly Sheppard" userId="S::molly.sheppard22@students.bhasvic.ac.uk::53c98af8-7b3a-49fb-ab8a-e9468e408910" providerId="AD" clId="Web-{1E5351F4-0878-2374-3C1F-CBB35B220277}" dt="2023-06-27T07:57:08.861" v="27"/>
            <ac:spMkLst>
              <pc:docMk/>
              <pc:sldMasterMk cId="0" sldId="2147483648"/>
              <pc:sldLayoutMk cId="705836159" sldId="2147483657"/>
              <ac:spMk id="4" creationId="{3F1D41C1-F769-8A8A-E26E-05292C7DEC40}"/>
            </ac:spMkLst>
          </pc:spChg>
        </pc:sldLayoutChg>
        <pc:sldLayoutChg chg="add del">
          <pc:chgData name="Molly Sheppard" userId="S::molly.sheppard22@students.bhasvic.ac.uk::53c98af8-7b3a-49fb-ab8a-e9468e408910" providerId="AD" clId="Web-{1E5351F4-0878-2374-3C1F-CBB35B220277}" dt="2023-06-27T07:57:08.533" v="26"/>
          <pc:sldLayoutMkLst>
            <pc:docMk/>
            <pc:sldMasterMk cId="0" sldId="2147483648"/>
            <pc:sldLayoutMk cId="2744462245" sldId="2147483658"/>
          </pc:sldLayoutMkLst>
        </pc:sldLayoutChg>
        <pc:sldLayoutChg chg="modSp add del">
          <pc:chgData name="Molly Sheppard" userId="S::molly.sheppard22@students.bhasvic.ac.uk::53c98af8-7b3a-49fb-ab8a-e9468e408910" providerId="AD" clId="Web-{1E5351F4-0878-2374-3C1F-CBB35B220277}" dt="2023-06-27T07:57:08.861" v="27"/>
          <pc:sldLayoutMkLst>
            <pc:docMk/>
            <pc:sldMasterMk cId="0" sldId="2147483648"/>
            <pc:sldLayoutMk cId="4073204132" sldId="2147483659"/>
          </pc:sldLayoutMkLst>
          <pc:spChg chg="mod">
            <ac:chgData name="Molly Sheppard" userId="S::molly.sheppard22@students.bhasvic.ac.uk::53c98af8-7b3a-49fb-ab8a-e9468e408910" providerId="AD" clId="Web-{1E5351F4-0878-2374-3C1F-CBB35B220277}" dt="2023-06-27T07:57:08.861" v="27"/>
            <ac:spMkLst>
              <pc:docMk/>
              <pc:sldMasterMk cId="0" sldId="2147483648"/>
              <pc:sldLayoutMk cId="4073204132" sldId="2147483659"/>
              <ac:spMk id="2" creationId="{A28F3651-280F-1D17-17AC-50D08BBD2579}"/>
            </ac:spMkLst>
          </pc:spChg>
          <pc:spChg chg="mod">
            <ac:chgData name="Molly Sheppard" userId="S::molly.sheppard22@students.bhasvic.ac.uk::53c98af8-7b3a-49fb-ab8a-e9468e408910" providerId="AD" clId="Web-{1E5351F4-0878-2374-3C1F-CBB35B220277}" dt="2023-06-27T07:57:08.861" v="27"/>
            <ac:spMkLst>
              <pc:docMk/>
              <pc:sldMasterMk cId="0" sldId="2147483648"/>
              <pc:sldLayoutMk cId="4073204132" sldId="2147483659"/>
              <ac:spMk id="3" creationId="{1A7EB392-912D-03E0-B362-1092274103A5}"/>
            </ac:spMkLst>
          </pc:spChg>
        </pc:sldLayoutChg>
      </pc:sldMasterChg>
      <pc:sldMasterChg chg="modSp add del addSldLayout delSldLayout modSldLayout">
        <pc:chgData name="Molly Sheppard" userId="S::molly.sheppard22@students.bhasvic.ac.uk::53c98af8-7b3a-49fb-ab8a-e9468e408910" providerId="AD" clId="Web-{1E5351F4-0878-2374-3C1F-CBB35B220277}" dt="2023-06-27T07:57:08.533" v="26"/>
        <pc:sldMasterMkLst>
          <pc:docMk/>
          <pc:sldMasterMk cId="3090081546" sldId="2147483660"/>
        </pc:sldMasterMkLst>
        <pc:spChg chg="mod">
          <ac:chgData name="Molly Sheppard" userId="S::molly.sheppard22@students.bhasvic.ac.uk::53c98af8-7b3a-49fb-ab8a-e9468e408910" providerId="AD" clId="Web-{1E5351F4-0878-2374-3C1F-CBB35B220277}" dt="2023-06-27T07:57:04.751" v="25"/>
          <ac:spMkLst>
            <pc:docMk/>
            <pc:sldMasterMk cId="3090081546" sldId="2147483660"/>
            <ac:spMk id="2" creationId="{00000000-0000-0000-0000-000000000000}"/>
          </ac:spMkLst>
        </pc:spChg>
        <pc:spChg chg="mod">
          <ac:chgData name="Molly Sheppard" userId="S::molly.sheppard22@students.bhasvic.ac.uk::53c98af8-7b3a-49fb-ab8a-e9468e408910" providerId="AD" clId="Web-{1E5351F4-0878-2374-3C1F-CBB35B220277}" dt="2023-06-27T07:57:04.751" v="25"/>
          <ac:spMkLst>
            <pc:docMk/>
            <pc:sldMasterMk cId="3090081546" sldId="2147483660"/>
            <ac:spMk id="3" creationId="{00000000-0000-0000-0000-000000000000}"/>
          </ac:spMkLst>
        </pc:spChg>
        <pc:spChg chg="mod">
          <ac:chgData name="Molly Sheppard" userId="S::molly.sheppard22@students.bhasvic.ac.uk::53c98af8-7b3a-49fb-ab8a-e9468e408910" providerId="AD" clId="Web-{1E5351F4-0878-2374-3C1F-CBB35B220277}" dt="2023-06-27T07:57:04.751" v="25"/>
          <ac:spMkLst>
            <pc:docMk/>
            <pc:sldMasterMk cId="3090081546" sldId="2147483660"/>
            <ac:spMk id="4" creationId="{00000000-0000-0000-0000-000000000000}"/>
          </ac:spMkLst>
        </pc:spChg>
        <pc:spChg chg="mod">
          <ac:chgData name="Molly Sheppard" userId="S::molly.sheppard22@students.bhasvic.ac.uk::53c98af8-7b3a-49fb-ab8a-e9468e408910" providerId="AD" clId="Web-{1E5351F4-0878-2374-3C1F-CBB35B220277}" dt="2023-06-27T07:57:04.751" v="25"/>
          <ac:spMkLst>
            <pc:docMk/>
            <pc:sldMasterMk cId="3090081546" sldId="2147483660"/>
            <ac:spMk id="5" creationId="{00000000-0000-0000-0000-000000000000}"/>
          </ac:spMkLst>
        </pc:spChg>
        <pc:spChg chg="mod">
          <ac:chgData name="Molly Sheppard" userId="S::molly.sheppard22@students.bhasvic.ac.uk::53c98af8-7b3a-49fb-ab8a-e9468e408910" providerId="AD" clId="Web-{1E5351F4-0878-2374-3C1F-CBB35B220277}" dt="2023-06-27T07:57:04.751" v="25"/>
          <ac:spMkLst>
            <pc:docMk/>
            <pc:sldMasterMk cId="3090081546" sldId="2147483660"/>
            <ac:spMk id="6" creationId="{00000000-0000-0000-0000-000000000000}"/>
          </ac:spMkLst>
        </pc:spChg>
        <pc:sldLayoutChg chg="modSp add del mod replId">
          <pc:chgData name="Molly Sheppard" userId="S::molly.sheppard22@students.bhasvic.ac.uk::53c98af8-7b3a-49fb-ab8a-e9468e408910" providerId="AD" clId="Web-{1E5351F4-0878-2374-3C1F-CBB35B220277}" dt="2023-06-27T07:57:08.533" v="26"/>
          <pc:sldLayoutMkLst>
            <pc:docMk/>
            <pc:sldMasterMk cId="3090081546" sldId="2147483660"/>
            <pc:sldLayoutMk cId="3801099841" sldId="2147483661"/>
          </pc:sldLayoutMkLst>
          <pc:spChg chg="mod">
            <ac:chgData name="Molly Sheppard" userId="S::molly.sheppard22@students.bhasvic.ac.uk::53c98af8-7b3a-49fb-ab8a-e9468e408910" providerId="AD" clId="Web-{1E5351F4-0878-2374-3C1F-CBB35B220277}" dt="2023-06-27T07:57:04.751" v="25"/>
            <ac:spMkLst>
              <pc:docMk/>
              <pc:sldMasterMk cId="3090081546" sldId="2147483660"/>
              <pc:sldLayoutMk cId="3801099841" sldId="2147483661"/>
              <ac:spMk id="2" creationId="{00000000-0000-0000-0000-000000000000}"/>
            </ac:spMkLst>
          </pc:spChg>
          <pc:spChg chg="mod">
            <ac:chgData name="Molly Sheppard" userId="S::molly.sheppard22@students.bhasvic.ac.uk::53c98af8-7b3a-49fb-ab8a-e9468e408910" providerId="AD" clId="Web-{1E5351F4-0878-2374-3C1F-CBB35B220277}" dt="2023-06-27T07:57:04.751" v="25"/>
            <ac:spMkLst>
              <pc:docMk/>
              <pc:sldMasterMk cId="3090081546" sldId="2147483660"/>
              <pc:sldLayoutMk cId="3801099841" sldId="2147483661"/>
              <ac:spMk id="3" creationId="{00000000-0000-0000-0000-000000000000}"/>
            </ac:spMkLst>
          </pc:spChg>
        </pc:sldLayoutChg>
        <pc:sldLayoutChg chg="add del mod replId">
          <pc:chgData name="Molly Sheppard" userId="S::molly.sheppard22@students.bhasvic.ac.uk::53c98af8-7b3a-49fb-ab8a-e9468e408910" providerId="AD" clId="Web-{1E5351F4-0878-2374-3C1F-CBB35B220277}" dt="2023-06-27T07:57:08.533" v="26"/>
          <pc:sldLayoutMkLst>
            <pc:docMk/>
            <pc:sldMasterMk cId="3090081546" sldId="2147483660"/>
            <pc:sldLayoutMk cId="1684251959" sldId="2147483662"/>
          </pc:sldLayoutMkLst>
        </pc:sldLayoutChg>
        <pc:sldLayoutChg chg="modSp add del mod replId">
          <pc:chgData name="Molly Sheppard" userId="S::molly.sheppard22@students.bhasvic.ac.uk::53c98af8-7b3a-49fb-ab8a-e9468e408910" providerId="AD" clId="Web-{1E5351F4-0878-2374-3C1F-CBB35B220277}" dt="2023-06-27T07:57:08.533" v="26"/>
          <pc:sldLayoutMkLst>
            <pc:docMk/>
            <pc:sldMasterMk cId="3090081546" sldId="2147483660"/>
            <pc:sldLayoutMk cId="3728474584" sldId="2147483663"/>
          </pc:sldLayoutMkLst>
          <pc:spChg chg="mod">
            <ac:chgData name="Molly Sheppard" userId="S::molly.sheppard22@students.bhasvic.ac.uk::53c98af8-7b3a-49fb-ab8a-e9468e408910" providerId="AD" clId="Web-{1E5351F4-0878-2374-3C1F-CBB35B220277}" dt="2023-06-27T07:57:04.751" v="25"/>
            <ac:spMkLst>
              <pc:docMk/>
              <pc:sldMasterMk cId="3090081546" sldId="2147483660"/>
              <pc:sldLayoutMk cId="3728474584" sldId="2147483663"/>
              <ac:spMk id="2" creationId="{00000000-0000-0000-0000-000000000000}"/>
            </ac:spMkLst>
          </pc:spChg>
          <pc:spChg chg="mod">
            <ac:chgData name="Molly Sheppard" userId="S::molly.sheppard22@students.bhasvic.ac.uk::53c98af8-7b3a-49fb-ab8a-e9468e408910" providerId="AD" clId="Web-{1E5351F4-0878-2374-3C1F-CBB35B220277}" dt="2023-06-27T07:57:04.751" v="25"/>
            <ac:spMkLst>
              <pc:docMk/>
              <pc:sldMasterMk cId="3090081546" sldId="2147483660"/>
              <pc:sldLayoutMk cId="3728474584" sldId="2147483663"/>
              <ac:spMk id="3" creationId="{00000000-0000-0000-0000-000000000000}"/>
            </ac:spMkLst>
          </pc:spChg>
        </pc:sldLayoutChg>
        <pc:sldLayoutChg chg="modSp add del mod replId">
          <pc:chgData name="Molly Sheppard" userId="S::molly.sheppard22@students.bhasvic.ac.uk::53c98af8-7b3a-49fb-ab8a-e9468e408910" providerId="AD" clId="Web-{1E5351F4-0878-2374-3C1F-CBB35B220277}" dt="2023-06-27T07:57:08.533" v="26"/>
          <pc:sldLayoutMkLst>
            <pc:docMk/>
            <pc:sldMasterMk cId="3090081546" sldId="2147483660"/>
            <pc:sldLayoutMk cId="3845837675" sldId="2147483664"/>
          </pc:sldLayoutMkLst>
          <pc:spChg chg="mod">
            <ac:chgData name="Molly Sheppard" userId="S::molly.sheppard22@students.bhasvic.ac.uk::53c98af8-7b3a-49fb-ab8a-e9468e408910" providerId="AD" clId="Web-{1E5351F4-0878-2374-3C1F-CBB35B220277}" dt="2023-06-27T07:57:04.751" v="25"/>
            <ac:spMkLst>
              <pc:docMk/>
              <pc:sldMasterMk cId="3090081546" sldId="2147483660"/>
              <pc:sldLayoutMk cId="3845837675" sldId="2147483664"/>
              <ac:spMk id="3" creationId="{00000000-0000-0000-0000-000000000000}"/>
            </ac:spMkLst>
          </pc:spChg>
          <pc:spChg chg="mod">
            <ac:chgData name="Molly Sheppard" userId="S::molly.sheppard22@students.bhasvic.ac.uk::53c98af8-7b3a-49fb-ab8a-e9468e408910" providerId="AD" clId="Web-{1E5351F4-0878-2374-3C1F-CBB35B220277}" dt="2023-06-27T07:57:04.751" v="25"/>
            <ac:spMkLst>
              <pc:docMk/>
              <pc:sldMasterMk cId="3090081546" sldId="2147483660"/>
              <pc:sldLayoutMk cId="3845837675" sldId="2147483664"/>
              <ac:spMk id="4" creationId="{00000000-0000-0000-0000-000000000000}"/>
            </ac:spMkLst>
          </pc:spChg>
        </pc:sldLayoutChg>
        <pc:sldLayoutChg chg="modSp add del mod replId">
          <pc:chgData name="Molly Sheppard" userId="S::molly.sheppard22@students.bhasvic.ac.uk::53c98af8-7b3a-49fb-ab8a-e9468e408910" providerId="AD" clId="Web-{1E5351F4-0878-2374-3C1F-CBB35B220277}" dt="2023-06-27T07:57:08.533" v="26"/>
          <pc:sldLayoutMkLst>
            <pc:docMk/>
            <pc:sldMasterMk cId="3090081546" sldId="2147483660"/>
            <pc:sldLayoutMk cId="1570414265" sldId="2147483665"/>
          </pc:sldLayoutMkLst>
          <pc:spChg chg="mod">
            <ac:chgData name="Molly Sheppard" userId="S::molly.sheppard22@students.bhasvic.ac.uk::53c98af8-7b3a-49fb-ab8a-e9468e408910" providerId="AD" clId="Web-{1E5351F4-0878-2374-3C1F-CBB35B220277}" dt="2023-06-27T07:57:04.751" v="25"/>
            <ac:spMkLst>
              <pc:docMk/>
              <pc:sldMasterMk cId="3090081546" sldId="2147483660"/>
              <pc:sldLayoutMk cId="1570414265" sldId="2147483665"/>
              <ac:spMk id="2" creationId="{00000000-0000-0000-0000-000000000000}"/>
            </ac:spMkLst>
          </pc:spChg>
          <pc:spChg chg="mod">
            <ac:chgData name="Molly Sheppard" userId="S::molly.sheppard22@students.bhasvic.ac.uk::53c98af8-7b3a-49fb-ab8a-e9468e408910" providerId="AD" clId="Web-{1E5351F4-0878-2374-3C1F-CBB35B220277}" dt="2023-06-27T07:57:04.751" v="25"/>
            <ac:spMkLst>
              <pc:docMk/>
              <pc:sldMasterMk cId="3090081546" sldId="2147483660"/>
              <pc:sldLayoutMk cId="1570414265" sldId="2147483665"/>
              <ac:spMk id="3" creationId="{00000000-0000-0000-0000-000000000000}"/>
            </ac:spMkLst>
          </pc:spChg>
          <pc:spChg chg="mod">
            <ac:chgData name="Molly Sheppard" userId="S::molly.sheppard22@students.bhasvic.ac.uk::53c98af8-7b3a-49fb-ab8a-e9468e408910" providerId="AD" clId="Web-{1E5351F4-0878-2374-3C1F-CBB35B220277}" dt="2023-06-27T07:57:04.751" v="25"/>
            <ac:spMkLst>
              <pc:docMk/>
              <pc:sldMasterMk cId="3090081546" sldId="2147483660"/>
              <pc:sldLayoutMk cId="1570414265" sldId="2147483665"/>
              <ac:spMk id="4" creationId="{00000000-0000-0000-0000-000000000000}"/>
            </ac:spMkLst>
          </pc:spChg>
          <pc:spChg chg="mod">
            <ac:chgData name="Molly Sheppard" userId="S::molly.sheppard22@students.bhasvic.ac.uk::53c98af8-7b3a-49fb-ab8a-e9468e408910" providerId="AD" clId="Web-{1E5351F4-0878-2374-3C1F-CBB35B220277}" dt="2023-06-27T07:57:04.751" v="25"/>
            <ac:spMkLst>
              <pc:docMk/>
              <pc:sldMasterMk cId="3090081546" sldId="2147483660"/>
              <pc:sldLayoutMk cId="1570414265" sldId="2147483665"/>
              <ac:spMk id="5" creationId="{00000000-0000-0000-0000-000000000000}"/>
            </ac:spMkLst>
          </pc:spChg>
          <pc:spChg chg="mod">
            <ac:chgData name="Molly Sheppard" userId="S::molly.sheppard22@students.bhasvic.ac.uk::53c98af8-7b3a-49fb-ab8a-e9468e408910" providerId="AD" clId="Web-{1E5351F4-0878-2374-3C1F-CBB35B220277}" dt="2023-06-27T07:57:04.751" v="25"/>
            <ac:spMkLst>
              <pc:docMk/>
              <pc:sldMasterMk cId="3090081546" sldId="2147483660"/>
              <pc:sldLayoutMk cId="1570414265" sldId="2147483665"/>
              <ac:spMk id="6" creationId="{00000000-0000-0000-0000-000000000000}"/>
            </ac:spMkLst>
          </pc:spChg>
        </pc:sldLayoutChg>
        <pc:sldLayoutChg chg="add del mod replId">
          <pc:chgData name="Molly Sheppard" userId="S::molly.sheppard22@students.bhasvic.ac.uk::53c98af8-7b3a-49fb-ab8a-e9468e408910" providerId="AD" clId="Web-{1E5351F4-0878-2374-3C1F-CBB35B220277}" dt="2023-06-27T07:57:08.533" v="26"/>
          <pc:sldLayoutMkLst>
            <pc:docMk/>
            <pc:sldMasterMk cId="3090081546" sldId="2147483660"/>
            <pc:sldLayoutMk cId="2811151957" sldId="2147483666"/>
          </pc:sldLayoutMkLst>
        </pc:sldLayoutChg>
        <pc:sldLayoutChg chg="add del mod replId">
          <pc:chgData name="Molly Sheppard" userId="S::molly.sheppard22@students.bhasvic.ac.uk::53c98af8-7b3a-49fb-ab8a-e9468e408910" providerId="AD" clId="Web-{1E5351F4-0878-2374-3C1F-CBB35B220277}" dt="2023-06-27T07:57:08.533" v="26"/>
          <pc:sldLayoutMkLst>
            <pc:docMk/>
            <pc:sldMasterMk cId="3090081546" sldId="2147483660"/>
            <pc:sldLayoutMk cId="2733917568" sldId="2147483667"/>
          </pc:sldLayoutMkLst>
        </pc:sldLayoutChg>
        <pc:sldLayoutChg chg="modSp add del mod replId">
          <pc:chgData name="Molly Sheppard" userId="S::molly.sheppard22@students.bhasvic.ac.uk::53c98af8-7b3a-49fb-ab8a-e9468e408910" providerId="AD" clId="Web-{1E5351F4-0878-2374-3C1F-CBB35B220277}" dt="2023-06-27T07:57:08.533" v="26"/>
          <pc:sldLayoutMkLst>
            <pc:docMk/>
            <pc:sldMasterMk cId="3090081546" sldId="2147483660"/>
            <pc:sldLayoutMk cId="362031293" sldId="2147483668"/>
          </pc:sldLayoutMkLst>
          <pc:spChg chg="mod">
            <ac:chgData name="Molly Sheppard" userId="S::molly.sheppard22@students.bhasvic.ac.uk::53c98af8-7b3a-49fb-ab8a-e9468e408910" providerId="AD" clId="Web-{1E5351F4-0878-2374-3C1F-CBB35B220277}" dt="2023-06-27T07:57:04.751" v="25"/>
            <ac:spMkLst>
              <pc:docMk/>
              <pc:sldMasterMk cId="3090081546" sldId="2147483660"/>
              <pc:sldLayoutMk cId="362031293" sldId="2147483668"/>
              <ac:spMk id="2" creationId="{00000000-0000-0000-0000-000000000000}"/>
            </ac:spMkLst>
          </pc:spChg>
          <pc:spChg chg="mod">
            <ac:chgData name="Molly Sheppard" userId="S::molly.sheppard22@students.bhasvic.ac.uk::53c98af8-7b3a-49fb-ab8a-e9468e408910" providerId="AD" clId="Web-{1E5351F4-0878-2374-3C1F-CBB35B220277}" dt="2023-06-27T07:57:04.751" v="25"/>
            <ac:spMkLst>
              <pc:docMk/>
              <pc:sldMasterMk cId="3090081546" sldId="2147483660"/>
              <pc:sldLayoutMk cId="362031293" sldId="2147483668"/>
              <ac:spMk id="3" creationId="{00000000-0000-0000-0000-000000000000}"/>
            </ac:spMkLst>
          </pc:spChg>
          <pc:spChg chg="mod">
            <ac:chgData name="Molly Sheppard" userId="S::molly.sheppard22@students.bhasvic.ac.uk::53c98af8-7b3a-49fb-ab8a-e9468e408910" providerId="AD" clId="Web-{1E5351F4-0878-2374-3C1F-CBB35B220277}" dt="2023-06-27T07:57:04.751" v="25"/>
            <ac:spMkLst>
              <pc:docMk/>
              <pc:sldMasterMk cId="3090081546" sldId="2147483660"/>
              <pc:sldLayoutMk cId="362031293" sldId="2147483668"/>
              <ac:spMk id="4" creationId="{00000000-0000-0000-0000-000000000000}"/>
            </ac:spMkLst>
          </pc:spChg>
        </pc:sldLayoutChg>
        <pc:sldLayoutChg chg="modSp add del mod replId">
          <pc:chgData name="Molly Sheppard" userId="S::molly.sheppard22@students.bhasvic.ac.uk::53c98af8-7b3a-49fb-ab8a-e9468e408910" providerId="AD" clId="Web-{1E5351F4-0878-2374-3C1F-CBB35B220277}" dt="2023-06-27T07:57:08.533" v="26"/>
          <pc:sldLayoutMkLst>
            <pc:docMk/>
            <pc:sldMasterMk cId="3090081546" sldId="2147483660"/>
            <pc:sldLayoutMk cId="2301589090" sldId="2147483669"/>
          </pc:sldLayoutMkLst>
          <pc:spChg chg="mod">
            <ac:chgData name="Molly Sheppard" userId="S::molly.sheppard22@students.bhasvic.ac.uk::53c98af8-7b3a-49fb-ab8a-e9468e408910" providerId="AD" clId="Web-{1E5351F4-0878-2374-3C1F-CBB35B220277}" dt="2023-06-27T07:57:04.751" v="25"/>
            <ac:spMkLst>
              <pc:docMk/>
              <pc:sldMasterMk cId="3090081546" sldId="2147483660"/>
              <pc:sldLayoutMk cId="2301589090" sldId="2147483669"/>
              <ac:spMk id="2" creationId="{00000000-0000-0000-0000-000000000000}"/>
            </ac:spMkLst>
          </pc:spChg>
          <pc:spChg chg="mod">
            <ac:chgData name="Molly Sheppard" userId="S::molly.sheppard22@students.bhasvic.ac.uk::53c98af8-7b3a-49fb-ab8a-e9468e408910" providerId="AD" clId="Web-{1E5351F4-0878-2374-3C1F-CBB35B220277}" dt="2023-06-27T07:57:04.751" v="25"/>
            <ac:spMkLst>
              <pc:docMk/>
              <pc:sldMasterMk cId="3090081546" sldId="2147483660"/>
              <pc:sldLayoutMk cId="2301589090" sldId="2147483669"/>
              <ac:spMk id="3" creationId="{00000000-0000-0000-0000-000000000000}"/>
            </ac:spMkLst>
          </pc:spChg>
          <pc:spChg chg="mod">
            <ac:chgData name="Molly Sheppard" userId="S::molly.sheppard22@students.bhasvic.ac.uk::53c98af8-7b3a-49fb-ab8a-e9468e408910" providerId="AD" clId="Web-{1E5351F4-0878-2374-3C1F-CBB35B220277}" dt="2023-06-27T07:57:04.751" v="25"/>
            <ac:spMkLst>
              <pc:docMk/>
              <pc:sldMasterMk cId="3090081546" sldId="2147483660"/>
              <pc:sldLayoutMk cId="2301589090" sldId="2147483669"/>
              <ac:spMk id="4" creationId="{00000000-0000-0000-0000-000000000000}"/>
            </ac:spMkLst>
          </pc:spChg>
        </pc:sldLayoutChg>
        <pc:sldLayoutChg chg="add del mod replId">
          <pc:chgData name="Molly Sheppard" userId="S::molly.sheppard22@students.bhasvic.ac.uk::53c98af8-7b3a-49fb-ab8a-e9468e408910" providerId="AD" clId="Web-{1E5351F4-0878-2374-3C1F-CBB35B220277}" dt="2023-06-27T07:57:08.533" v="26"/>
          <pc:sldLayoutMkLst>
            <pc:docMk/>
            <pc:sldMasterMk cId="3090081546" sldId="2147483660"/>
            <pc:sldLayoutMk cId="4288303535" sldId="2147483670"/>
          </pc:sldLayoutMkLst>
        </pc:sldLayoutChg>
        <pc:sldLayoutChg chg="modSp add del mod replId">
          <pc:chgData name="Molly Sheppard" userId="S::molly.sheppard22@students.bhasvic.ac.uk::53c98af8-7b3a-49fb-ab8a-e9468e408910" providerId="AD" clId="Web-{1E5351F4-0878-2374-3C1F-CBB35B220277}" dt="2023-06-27T07:57:08.533" v="26"/>
          <pc:sldLayoutMkLst>
            <pc:docMk/>
            <pc:sldMasterMk cId="3090081546" sldId="2147483660"/>
            <pc:sldLayoutMk cId="3229078469" sldId="2147483671"/>
          </pc:sldLayoutMkLst>
          <pc:spChg chg="mod">
            <ac:chgData name="Molly Sheppard" userId="S::molly.sheppard22@students.bhasvic.ac.uk::53c98af8-7b3a-49fb-ab8a-e9468e408910" providerId="AD" clId="Web-{1E5351F4-0878-2374-3C1F-CBB35B220277}" dt="2023-06-27T07:57:04.751" v="25"/>
            <ac:spMkLst>
              <pc:docMk/>
              <pc:sldMasterMk cId="3090081546" sldId="2147483660"/>
              <pc:sldLayoutMk cId="3229078469" sldId="2147483671"/>
              <ac:spMk id="2" creationId="{00000000-0000-0000-0000-000000000000}"/>
            </ac:spMkLst>
          </pc:spChg>
          <pc:spChg chg="mod">
            <ac:chgData name="Molly Sheppard" userId="S::molly.sheppard22@students.bhasvic.ac.uk::53c98af8-7b3a-49fb-ab8a-e9468e408910" providerId="AD" clId="Web-{1E5351F4-0878-2374-3C1F-CBB35B220277}" dt="2023-06-27T07:57:04.751" v="25"/>
            <ac:spMkLst>
              <pc:docMk/>
              <pc:sldMasterMk cId="3090081546" sldId="2147483660"/>
              <pc:sldLayoutMk cId="3229078469" sldId="2147483671"/>
              <ac:spMk id="3" creationId="{00000000-0000-0000-0000-000000000000}"/>
            </ac:spMkLst>
          </pc:spChg>
        </pc:sldLayoutChg>
      </pc:sldMasterChg>
      <pc:sldMasterChg chg="add del addSldLayout delSldLayout modSldLayout">
        <pc:chgData name="Molly Sheppard" userId="S::molly.sheppard22@students.bhasvic.ac.uk::53c98af8-7b3a-49fb-ab8a-e9468e408910" providerId="AD" clId="Web-{1E5351F4-0878-2374-3C1F-CBB35B220277}" dt="2023-06-27T07:57:04.392" v="24"/>
        <pc:sldMasterMkLst>
          <pc:docMk/>
          <pc:sldMasterMk cId="3521629412" sldId="2147483672"/>
        </pc:sldMasterMkLst>
        <pc:sldLayoutChg chg="add del mod replId">
          <pc:chgData name="Molly Sheppard" userId="S::molly.sheppard22@students.bhasvic.ac.uk::53c98af8-7b3a-49fb-ab8a-e9468e408910" providerId="AD" clId="Web-{1E5351F4-0878-2374-3C1F-CBB35B220277}" dt="2023-06-27T07:57:04.392" v="24"/>
          <pc:sldLayoutMkLst>
            <pc:docMk/>
            <pc:sldMasterMk cId="3521629412" sldId="2147483672"/>
            <pc:sldLayoutMk cId="866044042" sldId="2147483673"/>
          </pc:sldLayoutMkLst>
        </pc:sldLayoutChg>
        <pc:sldLayoutChg chg="add del mod replId">
          <pc:chgData name="Molly Sheppard" userId="S::molly.sheppard22@students.bhasvic.ac.uk::53c98af8-7b3a-49fb-ab8a-e9468e408910" providerId="AD" clId="Web-{1E5351F4-0878-2374-3C1F-CBB35B220277}" dt="2023-06-27T07:57:04.392" v="24"/>
          <pc:sldLayoutMkLst>
            <pc:docMk/>
            <pc:sldMasterMk cId="3521629412" sldId="2147483672"/>
            <pc:sldLayoutMk cId="4245673066" sldId="2147483674"/>
          </pc:sldLayoutMkLst>
        </pc:sldLayoutChg>
        <pc:sldLayoutChg chg="add del mod replId">
          <pc:chgData name="Molly Sheppard" userId="S::molly.sheppard22@students.bhasvic.ac.uk::53c98af8-7b3a-49fb-ab8a-e9468e408910" providerId="AD" clId="Web-{1E5351F4-0878-2374-3C1F-CBB35B220277}" dt="2023-06-27T07:57:04.392" v="24"/>
          <pc:sldLayoutMkLst>
            <pc:docMk/>
            <pc:sldMasterMk cId="3521629412" sldId="2147483672"/>
            <pc:sldLayoutMk cId="1315462477" sldId="2147483675"/>
          </pc:sldLayoutMkLst>
        </pc:sldLayoutChg>
        <pc:sldLayoutChg chg="add del mod replId">
          <pc:chgData name="Molly Sheppard" userId="S::molly.sheppard22@students.bhasvic.ac.uk::53c98af8-7b3a-49fb-ab8a-e9468e408910" providerId="AD" clId="Web-{1E5351F4-0878-2374-3C1F-CBB35B220277}" dt="2023-06-27T07:57:04.392" v="24"/>
          <pc:sldLayoutMkLst>
            <pc:docMk/>
            <pc:sldMasterMk cId="3521629412" sldId="2147483672"/>
            <pc:sldLayoutMk cId="2181340496" sldId="2147483676"/>
          </pc:sldLayoutMkLst>
        </pc:sldLayoutChg>
        <pc:sldLayoutChg chg="add del mod replId">
          <pc:chgData name="Molly Sheppard" userId="S::molly.sheppard22@students.bhasvic.ac.uk::53c98af8-7b3a-49fb-ab8a-e9468e408910" providerId="AD" clId="Web-{1E5351F4-0878-2374-3C1F-CBB35B220277}" dt="2023-06-27T07:57:04.392" v="24"/>
          <pc:sldLayoutMkLst>
            <pc:docMk/>
            <pc:sldMasterMk cId="3521629412" sldId="2147483672"/>
            <pc:sldLayoutMk cId="962475210" sldId="2147483677"/>
          </pc:sldLayoutMkLst>
        </pc:sldLayoutChg>
        <pc:sldLayoutChg chg="add del mod replId">
          <pc:chgData name="Molly Sheppard" userId="S::molly.sheppard22@students.bhasvic.ac.uk::53c98af8-7b3a-49fb-ab8a-e9468e408910" providerId="AD" clId="Web-{1E5351F4-0878-2374-3C1F-CBB35B220277}" dt="2023-06-27T07:57:04.392" v="24"/>
          <pc:sldLayoutMkLst>
            <pc:docMk/>
            <pc:sldMasterMk cId="3521629412" sldId="2147483672"/>
            <pc:sldLayoutMk cId="2300646370" sldId="2147483678"/>
          </pc:sldLayoutMkLst>
        </pc:sldLayoutChg>
        <pc:sldLayoutChg chg="add del mod replId">
          <pc:chgData name="Molly Sheppard" userId="S::molly.sheppard22@students.bhasvic.ac.uk::53c98af8-7b3a-49fb-ab8a-e9468e408910" providerId="AD" clId="Web-{1E5351F4-0878-2374-3C1F-CBB35B220277}" dt="2023-06-27T07:57:04.392" v="24"/>
          <pc:sldLayoutMkLst>
            <pc:docMk/>
            <pc:sldMasterMk cId="3521629412" sldId="2147483672"/>
            <pc:sldLayoutMk cId="801633348" sldId="2147483679"/>
          </pc:sldLayoutMkLst>
        </pc:sldLayoutChg>
        <pc:sldLayoutChg chg="add del mod replId">
          <pc:chgData name="Molly Sheppard" userId="S::molly.sheppard22@students.bhasvic.ac.uk::53c98af8-7b3a-49fb-ab8a-e9468e408910" providerId="AD" clId="Web-{1E5351F4-0878-2374-3C1F-CBB35B220277}" dt="2023-06-27T07:57:04.392" v="24"/>
          <pc:sldLayoutMkLst>
            <pc:docMk/>
            <pc:sldMasterMk cId="3521629412" sldId="2147483672"/>
            <pc:sldLayoutMk cId="2355175294" sldId="2147483680"/>
          </pc:sldLayoutMkLst>
        </pc:sldLayoutChg>
        <pc:sldLayoutChg chg="add del mod replId">
          <pc:chgData name="Molly Sheppard" userId="S::molly.sheppard22@students.bhasvic.ac.uk::53c98af8-7b3a-49fb-ab8a-e9468e408910" providerId="AD" clId="Web-{1E5351F4-0878-2374-3C1F-CBB35B220277}" dt="2023-06-27T07:57:04.392" v="24"/>
          <pc:sldLayoutMkLst>
            <pc:docMk/>
            <pc:sldMasterMk cId="3521629412" sldId="2147483672"/>
            <pc:sldLayoutMk cId="613342617" sldId="2147483681"/>
          </pc:sldLayoutMkLst>
        </pc:sldLayoutChg>
        <pc:sldLayoutChg chg="add del mod replId">
          <pc:chgData name="Molly Sheppard" userId="S::molly.sheppard22@students.bhasvic.ac.uk::53c98af8-7b3a-49fb-ab8a-e9468e408910" providerId="AD" clId="Web-{1E5351F4-0878-2374-3C1F-CBB35B220277}" dt="2023-06-27T07:57:04.392" v="24"/>
          <pc:sldLayoutMkLst>
            <pc:docMk/>
            <pc:sldMasterMk cId="3521629412" sldId="2147483672"/>
            <pc:sldLayoutMk cId="3185109104" sldId="2147483682"/>
          </pc:sldLayoutMkLst>
        </pc:sldLayoutChg>
        <pc:sldLayoutChg chg="add del mod replId">
          <pc:chgData name="Molly Sheppard" userId="S::molly.sheppard22@students.bhasvic.ac.uk::53c98af8-7b3a-49fb-ab8a-e9468e408910" providerId="AD" clId="Web-{1E5351F4-0878-2374-3C1F-CBB35B220277}" dt="2023-06-27T07:57:04.392" v="24"/>
          <pc:sldLayoutMkLst>
            <pc:docMk/>
            <pc:sldMasterMk cId="3521629412" sldId="2147483672"/>
            <pc:sldLayoutMk cId="179062853" sldId="2147483683"/>
          </pc:sldLayoutMkLst>
        </pc:sldLayoutChg>
      </pc:sldMasterChg>
    </pc:docChg>
  </pc:docChgLst>
  <pc:docChgLst>
    <pc:chgData name="Molly Sheppard" userId="S::molly.sheppard22@students.bhasvic.ac.uk::53c98af8-7b3a-49fb-ab8a-e9468e408910" providerId="AD" clId="Web-{DBB1422E-3C10-71A8-E2F6-90D4ECC9F7C4}"/>
    <pc:docChg chg="addSld delSld modSld">
      <pc:chgData name="Molly Sheppard" userId="S::molly.sheppard22@students.bhasvic.ac.uk::53c98af8-7b3a-49fb-ab8a-e9468e408910" providerId="AD" clId="Web-{DBB1422E-3C10-71A8-E2F6-90D4ECC9F7C4}" dt="2023-09-10T22:44:07.852" v="2224"/>
      <pc:docMkLst>
        <pc:docMk/>
      </pc:docMkLst>
      <pc:sldChg chg="add del replId">
        <pc:chgData name="Molly Sheppard" userId="S::molly.sheppard22@students.bhasvic.ac.uk::53c98af8-7b3a-49fb-ab8a-e9468e408910" providerId="AD" clId="Web-{DBB1422E-3C10-71A8-E2F6-90D4ECC9F7C4}" dt="2023-09-10T21:38:19.706" v="1"/>
        <pc:sldMkLst>
          <pc:docMk/>
          <pc:sldMk cId="230154929" sldId="284"/>
        </pc:sldMkLst>
      </pc:sldChg>
      <pc:sldChg chg="addSp delSp modSp add replId">
        <pc:chgData name="Molly Sheppard" userId="S::molly.sheppard22@students.bhasvic.ac.uk::53c98af8-7b3a-49fb-ab8a-e9468e408910" providerId="AD" clId="Web-{DBB1422E-3C10-71A8-E2F6-90D4ECC9F7C4}" dt="2023-09-10T22:44:07.852" v="2224"/>
        <pc:sldMkLst>
          <pc:docMk/>
          <pc:sldMk cId="1135510100" sldId="284"/>
        </pc:sldMkLst>
        <pc:spChg chg="mod">
          <ac:chgData name="Molly Sheppard" userId="S::molly.sheppard22@students.bhasvic.ac.uk::53c98af8-7b3a-49fb-ab8a-e9468e408910" providerId="AD" clId="Web-{DBB1422E-3C10-71A8-E2F6-90D4ECC9F7C4}" dt="2023-09-10T22:12:28.139" v="1293" actId="1076"/>
          <ac:spMkLst>
            <pc:docMk/>
            <pc:sldMk cId="1135510100" sldId="284"/>
            <ac:spMk id="2" creationId="{183DEEE4-BC70-2615-0BEF-EE48504F5AAD}"/>
          </ac:spMkLst>
        </pc:spChg>
        <pc:spChg chg="mod">
          <ac:chgData name="Molly Sheppard" userId="S::molly.sheppard22@students.bhasvic.ac.uk::53c98af8-7b3a-49fb-ab8a-e9468e408910" providerId="AD" clId="Web-{DBB1422E-3C10-71A8-E2F6-90D4ECC9F7C4}" dt="2023-09-10T22:12:28.171" v="1294" actId="1076"/>
          <ac:spMkLst>
            <pc:docMk/>
            <pc:sldMk cId="1135510100" sldId="284"/>
            <ac:spMk id="4" creationId="{DDA99541-29B5-BC95-3479-1BAAE6769F8B}"/>
          </ac:spMkLst>
        </pc:spChg>
        <pc:spChg chg="add mod">
          <ac:chgData name="Molly Sheppard" userId="S::molly.sheppard22@students.bhasvic.ac.uk::53c98af8-7b3a-49fb-ab8a-e9468e408910" providerId="AD" clId="Web-{DBB1422E-3C10-71A8-E2F6-90D4ECC9F7C4}" dt="2023-09-10T22:44:07.852" v="2224"/>
          <ac:spMkLst>
            <pc:docMk/>
            <pc:sldMk cId="1135510100" sldId="284"/>
            <ac:spMk id="8" creationId="{6C6C85DD-56E7-439E-88AA-9399AF05DA15}"/>
          </ac:spMkLst>
        </pc:spChg>
        <pc:spChg chg="add mod">
          <ac:chgData name="Molly Sheppard" userId="S::molly.sheppard22@students.bhasvic.ac.uk::53c98af8-7b3a-49fb-ab8a-e9468e408910" providerId="AD" clId="Web-{DBB1422E-3C10-71A8-E2F6-90D4ECC9F7C4}" dt="2023-09-10T22:43:59.602" v="2222"/>
          <ac:spMkLst>
            <pc:docMk/>
            <pc:sldMk cId="1135510100" sldId="284"/>
            <ac:spMk id="9" creationId="{3785BB15-9184-0474-79F7-49044A2DD539}"/>
          </ac:spMkLst>
        </pc:spChg>
        <pc:spChg chg="add mod">
          <ac:chgData name="Molly Sheppard" userId="S::molly.sheppard22@students.bhasvic.ac.uk::53c98af8-7b3a-49fb-ab8a-e9468e408910" providerId="AD" clId="Web-{DBB1422E-3C10-71A8-E2F6-90D4ECC9F7C4}" dt="2023-09-10T22:44:02.711" v="2223"/>
          <ac:spMkLst>
            <pc:docMk/>
            <pc:sldMk cId="1135510100" sldId="284"/>
            <ac:spMk id="10" creationId="{FE95C446-3894-9303-2E11-ED9F5A299D95}"/>
          </ac:spMkLst>
        </pc:spChg>
        <pc:graphicFrameChg chg="add mod modGraphic">
          <ac:chgData name="Molly Sheppard" userId="S::molly.sheppard22@students.bhasvic.ac.uk::53c98af8-7b3a-49fb-ab8a-e9468e408910" providerId="AD" clId="Web-{DBB1422E-3C10-71A8-E2F6-90D4ECC9F7C4}" dt="2023-09-10T22:40:36.565" v="2107"/>
          <ac:graphicFrameMkLst>
            <pc:docMk/>
            <pc:sldMk cId="1135510100" sldId="284"/>
            <ac:graphicFrameMk id="7" creationId="{2332729C-39DE-1C59-7649-E51BB390C510}"/>
          </ac:graphicFrameMkLst>
        </pc:graphicFrameChg>
        <pc:picChg chg="del">
          <ac:chgData name="Molly Sheppard" userId="S::molly.sheppard22@students.bhasvic.ac.uk::53c98af8-7b3a-49fb-ab8a-e9468e408910" providerId="AD" clId="Web-{DBB1422E-3C10-71A8-E2F6-90D4ECC9F7C4}" dt="2023-09-10T21:38:32.675" v="5"/>
          <ac:picMkLst>
            <pc:docMk/>
            <pc:sldMk cId="1135510100" sldId="284"/>
            <ac:picMk id="5" creationId="{F70EAE71-D46C-3330-091C-6CB755FA22DD}"/>
          </ac:picMkLst>
        </pc:picChg>
        <pc:picChg chg="mod">
          <ac:chgData name="Molly Sheppard" userId="S::molly.sheppard22@students.bhasvic.ac.uk::53c98af8-7b3a-49fb-ab8a-e9468e408910" providerId="AD" clId="Web-{DBB1422E-3C10-71A8-E2F6-90D4ECC9F7C4}" dt="2023-09-10T22:12:28.186" v="1295" actId="1076"/>
          <ac:picMkLst>
            <pc:docMk/>
            <pc:sldMk cId="1135510100" sldId="284"/>
            <ac:picMk id="6" creationId="{57F15D85-F2CD-1A82-B6C2-FF950C720276}"/>
          </ac:picMkLst>
        </pc:picChg>
      </pc:sldChg>
    </pc:docChg>
  </pc:docChgLst>
  <pc:docChgLst>
    <pc:chgData name="Molly Sheppard" userId="S::molly.sheppard22@students.bhasvic.ac.uk::53c98af8-7b3a-49fb-ab8a-e9468e408910" providerId="AD" clId="Web-{CFF46795-5D2E-4180-BDA9-60A88E0A04AC}"/>
    <pc:docChg chg="addSld delSld modSld">
      <pc:chgData name="Molly Sheppard" userId="S::molly.sheppard22@students.bhasvic.ac.uk::53c98af8-7b3a-49fb-ab8a-e9468e408910" providerId="AD" clId="Web-{CFF46795-5D2E-4180-BDA9-60A88E0A04AC}" dt="2023-06-13T08:58:11.159" v="2215" actId="20577"/>
      <pc:docMkLst>
        <pc:docMk/>
      </pc:docMkLst>
      <pc:sldChg chg="modSp">
        <pc:chgData name="Molly Sheppard" userId="S::molly.sheppard22@students.bhasvic.ac.uk::53c98af8-7b3a-49fb-ab8a-e9468e408910" providerId="AD" clId="Web-{CFF46795-5D2E-4180-BDA9-60A88E0A04AC}" dt="2023-06-13T08:42:30.292" v="1717"/>
        <pc:sldMkLst>
          <pc:docMk/>
          <pc:sldMk cId="0" sldId="256"/>
        </pc:sldMkLst>
        <pc:spChg chg="mod">
          <ac:chgData name="Molly Sheppard" userId="S::molly.sheppard22@students.bhasvic.ac.uk::53c98af8-7b3a-49fb-ab8a-e9468e408910" providerId="AD" clId="Web-{CFF46795-5D2E-4180-BDA9-60A88E0A04AC}" dt="2023-06-13T08:41:01.727" v="1695" actId="1076"/>
          <ac:spMkLst>
            <pc:docMk/>
            <pc:sldMk cId="0" sldId="256"/>
            <ac:spMk id="3" creationId="{A418323D-43F2-8B7D-31B4-B54D61F90147}"/>
          </ac:spMkLst>
        </pc:spChg>
        <pc:spChg chg="mod">
          <ac:chgData name="Molly Sheppard" userId="S::molly.sheppard22@students.bhasvic.ac.uk::53c98af8-7b3a-49fb-ab8a-e9468e408910" providerId="AD" clId="Web-{CFF46795-5D2E-4180-BDA9-60A88E0A04AC}" dt="2023-06-13T08:42:30.292" v="1717"/>
          <ac:spMkLst>
            <pc:docMk/>
            <pc:sldMk cId="0" sldId="256"/>
            <ac:spMk id="6" creationId="{C5D3C3DF-C388-009E-D948-A02D8B949520}"/>
          </ac:spMkLst>
        </pc:spChg>
      </pc:sldChg>
      <pc:sldChg chg="modSp">
        <pc:chgData name="Molly Sheppard" userId="S::molly.sheppard22@students.bhasvic.ac.uk::53c98af8-7b3a-49fb-ab8a-e9468e408910" providerId="AD" clId="Web-{CFF46795-5D2E-4180-BDA9-60A88E0A04AC}" dt="2023-06-13T08:58:11.159" v="2215" actId="20577"/>
        <pc:sldMkLst>
          <pc:docMk/>
          <pc:sldMk cId="3767717552" sldId="257"/>
        </pc:sldMkLst>
        <pc:spChg chg="mod">
          <ac:chgData name="Molly Sheppard" userId="S::molly.sheppard22@students.bhasvic.ac.uk::53c98af8-7b3a-49fb-ab8a-e9468e408910" providerId="AD" clId="Web-{CFF46795-5D2E-4180-BDA9-60A88E0A04AC}" dt="2023-06-13T08:58:11.159" v="2215" actId="20577"/>
          <ac:spMkLst>
            <pc:docMk/>
            <pc:sldMk cId="3767717552" sldId="257"/>
            <ac:spMk id="3" creationId="{CA219A01-0C18-5FF3-180F-3B694C6AE42D}"/>
          </ac:spMkLst>
        </pc:spChg>
        <pc:spChg chg="mod">
          <ac:chgData name="Molly Sheppard" userId="S::molly.sheppard22@students.bhasvic.ac.uk::53c98af8-7b3a-49fb-ab8a-e9468e408910" providerId="AD" clId="Web-{CFF46795-5D2E-4180-BDA9-60A88E0A04AC}" dt="2023-06-13T08:42:15.666" v="1714"/>
          <ac:spMkLst>
            <pc:docMk/>
            <pc:sldMk cId="3767717552" sldId="257"/>
            <ac:spMk id="4" creationId="{DDA99541-29B5-BC95-3479-1BAAE6769F8B}"/>
          </ac:spMkLst>
        </pc:spChg>
      </pc:sldChg>
      <pc:sldChg chg="del">
        <pc:chgData name="Molly Sheppard" userId="S::molly.sheppard22@students.bhasvic.ac.uk::53c98af8-7b3a-49fb-ab8a-e9468e408910" providerId="AD" clId="Web-{CFF46795-5D2E-4180-BDA9-60A88E0A04AC}" dt="2023-06-13T08:40:21.835" v="1686"/>
        <pc:sldMkLst>
          <pc:docMk/>
          <pc:sldMk cId="3000119980" sldId="258"/>
        </pc:sldMkLst>
      </pc:sldChg>
      <pc:sldChg chg="modSp">
        <pc:chgData name="Molly Sheppard" userId="S::molly.sheppard22@students.bhasvic.ac.uk::53c98af8-7b3a-49fb-ab8a-e9468e408910" providerId="AD" clId="Web-{CFF46795-5D2E-4180-BDA9-60A88E0A04AC}" dt="2023-06-13T08:40:39.898" v="1694" actId="20577"/>
        <pc:sldMkLst>
          <pc:docMk/>
          <pc:sldMk cId="2010473414" sldId="259"/>
        </pc:sldMkLst>
        <pc:spChg chg="mod">
          <ac:chgData name="Molly Sheppard" userId="S::molly.sheppard22@students.bhasvic.ac.uk::53c98af8-7b3a-49fb-ab8a-e9468e408910" providerId="AD" clId="Web-{CFF46795-5D2E-4180-BDA9-60A88E0A04AC}" dt="2023-06-13T08:40:39.898" v="1694" actId="20577"/>
          <ac:spMkLst>
            <pc:docMk/>
            <pc:sldMk cId="2010473414" sldId="259"/>
            <ac:spMk id="5" creationId="{723C4BD5-D5C9-99DF-9AB8-46E0101473FE}"/>
          </ac:spMkLst>
        </pc:spChg>
      </pc:sldChg>
      <pc:sldChg chg="addSp delSp modSp mod modClrScheme chgLayout">
        <pc:chgData name="Molly Sheppard" userId="S::molly.sheppard22@students.bhasvic.ac.uk::53c98af8-7b3a-49fb-ab8a-e9468e408910" providerId="AD" clId="Web-{CFF46795-5D2E-4180-BDA9-60A88E0A04AC}" dt="2023-06-13T08:54:30.529" v="2147" actId="20577"/>
        <pc:sldMkLst>
          <pc:docMk/>
          <pc:sldMk cId="379266854" sldId="261"/>
        </pc:sldMkLst>
        <pc:spChg chg="mod ord">
          <ac:chgData name="Molly Sheppard" userId="S::molly.sheppard22@students.bhasvic.ac.uk::53c98af8-7b3a-49fb-ab8a-e9468e408910" providerId="AD" clId="Web-{CFF46795-5D2E-4180-BDA9-60A88E0A04AC}" dt="2023-06-13T08:39:19.896" v="1678" actId="20577"/>
          <ac:spMkLst>
            <pc:docMk/>
            <pc:sldMk cId="379266854" sldId="261"/>
            <ac:spMk id="2" creationId="{183DEEE4-BC70-2615-0BEF-EE48504F5AAD}"/>
          </ac:spMkLst>
        </pc:spChg>
        <pc:spChg chg="mod ord">
          <ac:chgData name="Molly Sheppard" userId="S::molly.sheppard22@students.bhasvic.ac.uk::53c98af8-7b3a-49fb-ab8a-e9468e408910" providerId="AD" clId="Web-{CFF46795-5D2E-4180-BDA9-60A88E0A04AC}" dt="2023-06-13T08:54:30.529" v="2147" actId="20577"/>
          <ac:spMkLst>
            <pc:docMk/>
            <pc:sldMk cId="379266854" sldId="261"/>
            <ac:spMk id="3" creationId="{CA219A01-0C18-5FF3-180F-3B694C6AE42D}"/>
          </ac:spMkLst>
        </pc:spChg>
        <pc:spChg chg="mod">
          <ac:chgData name="Molly Sheppard" userId="S::molly.sheppard22@students.bhasvic.ac.uk::53c98af8-7b3a-49fb-ab8a-e9468e408910" providerId="AD" clId="Web-{CFF46795-5D2E-4180-BDA9-60A88E0A04AC}" dt="2023-06-13T08:41:51.431" v="1705"/>
          <ac:spMkLst>
            <pc:docMk/>
            <pc:sldMk cId="379266854" sldId="261"/>
            <ac:spMk id="4" creationId="{DDA99541-29B5-BC95-3479-1BAAE6769F8B}"/>
          </ac:spMkLst>
        </pc:spChg>
        <pc:picChg chg="add mod">
          <ac:chgData name="Molly Sheppard" userId="S::molly.sheppard22@students.bhasvic.ac.uk::53c98af8-7b3a-49fb-ab8a-e9468e408910" providerId="AD" clId="Web-{CFF46795-5D2E-4180-BDA9-60A88E0A04AC}" dt="2023-06-13T08:42:05.994" v="1707" actId="1076"/>
          <ac:picMkLst>
            <pc:docMk/>
            <pc:sldMk cId="379266854" sldId="261"/>
            <ac:picMk id="5" creationId="{22CE0B2E-65AA-7603-99C5-D325BDC0AA12}"/>
          </ac:picMkLst>
        </pc:picChg>
        <pc:picChg chg="add mod">
          <ac:chgData name="Molly Sheppard" userId="S::molly.sheppard22@students.bhasvic.ac.uk::53c98af8-7b3a-49fb-ab8a-e9468e408910" providerId="AD" clId="Web-{CFF46795-5D2E-4180-BDA9-60A88E0A04AC}" dt="2023-06-13T08:42:05.994" v="1708" actId="1076"/>
          <ac:picMkLst>
            <pc:docMk/>
            <pc:sldMk cId="379266854" sldId="261"/>
            <ac:picMk id="6" creationId="{4B133BCA-6283-3F27-E27A-416E31B30DA2}"/>
          </ac:picMkLst>
        </pc:picChg>
        <pc:picChg chg="add del mod">
          <ac:chgData name="Molly Sheppard" userId="S::molly.sheppard22@students.bhasvic.ac.uk::53c98af8-7b3a-49fb-ab8a-e9468e408910" providerId="AD" clId="Web-{CFF46795-5D2E-4180-BDA9-60A88E0A04AC}" dt="2023-06-13T08:04:53.688" v="305"/>
          <ac:picMkLst>
            <pc:docMk/>
            <pc:sldMk cId="379266854" sldId="261"/>
            <ac:picMk id="7" creationId="{1D9B8818-CF39-E320-F35E-9F0F17EFA11C}"/>
          </ac:picMkLst>
        </pc:picChg>
        <pc:picChg chg="add mod modCrop">
          <ac:chgData name="Molly Sheppard" userId="S::molly.sheppard22@students.bhasvic.ac.uk::53c98af8-7b3a-49fb-ab8a-e9468e408910" providerId="AD" clId="Web-{CFF46795-5D2E-4180-BDA9-60A88E0A04AC}" dt="2023-06-13T08:42:06.010" v="1709" actId="1076"/>
          <ac:picMkLst>
            <pc:docMk/>
            <pc:sldMk cId="379266854" sldId="261"/>
            <ac:picMk id="8" creationId="{E70635AB-3656-792E-8AB2-D0002FE42873}"/>
          </ac:picMkLst>
        </pc:picChg>
        <pc:picChg chg="add mod">
          <ac:chgData name="Molly Sheppard" userId="S::molly.sheppard22@students.bhasvic.ac.uk::53c98af8-7b3a-49fb-ab8a-e9468e408910" providerId="AD" clId="Web-{CFF46795-5D2E-4180-BDA9-60A88E0A04AC}" dt="2023-06-13T08:42:06.025" v="1710" actId="1076"/>
          <ac:picMkLst>
            <pc:docMk/>
            <pc:sldMk cId="379266854" sldId="261"/>
            <ac:picMk id="9" creationId="{C9513DA7-8E4F-1EE2-70F3-CEF328EA2B6A}"/>
          </ac:picMkLst>
        </pc:picChg>
        <pc:picChg chg="add mod">
          <ac:chgData name="Molly Sheppard" userId="S::molly.sheppard22@students.bhasvic.ac.uk::53c98af8-7b3a-49fb-ab8a-e9468e408910" providerId="AD" clId="Web-{CFF46795-5D2E-4180-BDA9-60A88E0A04AC}" dt="2023-06-13T08:42:06.041" v="1711" actId="1076"/>
          <ac:picMkLst>
            <pc:docMk/>
            <pc:sldMk cId="379266854" sldId="261"/>
            <ac:picMk id="10" creationId="{D1BF1080-9648-DC36-3D6A-AAB6EA260EDC}"/>
          </ac:picMkLst>
        </pc:picChg>
        <pc:picChg chg="add mod">
          <ac:chgData name="Molly Sheppard" userId="S::molly.sheppard22@students.bhasvic.ac.uk::53c98af8-7b3a-49fb-ab8a-e9468e408910" providerId="AD" clId="Web-{CFF46795-5D2E-4180-BDA9-60A88E0A04AC}" dt="2023-06-13T08:42:06.041" v="1712" actId="1076"/>
          <ac:picMkLst>
            <pc:docMk/>
            <pc:sldMk cId="379266854" sldId="261"/>
            <ac:picMk id="11" creationId="{4AEA435F-2CBC-F4A9-7D56-61E23B63A93B}"/>
          </ac:picMkLst>
        </pc:picChg>
      </pc:sldChg>
      <pc:sldChg chg="delSp modSp">
        <pc:chgData name="Molly Sheppard" userId="S::molly.sheppard22@students.bhasvic.ac.uk::53c98af8-7b3a-49fb-ab8a-e9468e408910" providerId="AD" clId="Web-{CFF46795-5D2E-4180-BDA9-60A88E0A04AC}" dt="2023-06-13T08:52:54.964" v="2056" actId="14100"/>
        <pc:sldMkLst>
          <pc:docMk/>
          <pc:sldMk cId="34705263" sldId="263"/>
        </pc:sldMkLst>
        <pc:spChg chg="mod">
          <ac:chgData name="Molly Sheppard" userId="S::molly.sheppard22@students.bhasvic.ac.uk::53c98af8-7b3a-49fb-ab8a-e9468e408910" providerId="AD" clId="Web-{CFF46795-5D2E-4180-BDA9-60A88E0A04AC}" dt="2023-06-13T08:52:54.964" v="2056" actId="14100"/>
          <ac:spMkLst>
            <pc:docMk/>
            <pc:sldMk cId="34705263" sldId="263"/>
            <ac:spMk id="3" creationId="{4F733A2C-A5D6-D857-D7AB-E2D7E1B9B418}"/>
          </ac:spMkLst>
        </pc:spChg>
        <pc:spChg chg="del mod">
          <ac:chgData name="Molly Sheppard" userId="S::molly.sheppard22@students.bhasvic.ac.uk::53c98af8-7b3a-49fb-ab8a-e9468e408910" providerId="AD" clId="Web-{CFF46795-5D2E-4180-BDA9-60A88E0A04AC}" dt="2023-06-13T08:52:47.073" v="2054"/>
          <ac:spMkLst>
            <pc:docMk/>
            <pc:sldMk cId="34705263" sldId="263"/>
            <ac:spMk id="4" creationId="{ED299662-9931-44BF-6BCC-49FBB18BD64F}"/>
          </ac:spMkLst>
        </pc:spChg>
      </pc:sldChg>
      <pc:sldChg chg="addSp delSp modSp add replId">
        <pc:chgData name="Molly Sheppard" userId="S::molly.sheppard22@students.bhasvic.ac.uk::53c98af8-7b3a-49fb-ab8a-e9468e408910" providerId="AD" clId="Web-{CFF46795-5D2E-4180-BDA9-60A88E0A04AC}" dt="2023-06-13T08:54:43.795" v="2151"/>
        <pc:sldMkLst>
          <pc:docMk/>
          <pc:sldMk cId="3579856420" sldId="264"/>
        </pc:sldMkLst>
        <pc:spChg chg="mod">
          <ac:chgData name="Molly Sheppard" userId="S::molly.sheppard22@students.bhasvic.ac.uk::53c98af8-7b3a-49fb-ab8a-e9468e408910" providerId="AD" clId="Web-{CFF46795-5D2E-4180-BDA9-60A88E0A04AC}" dt="2023-06-13T08:30:13.601" v="1286" actId="20577"/>
          <ac:spMkLst>
            <pc:docMk/>
            <pc:sldMk cId="3579856420" sldId="264"/>
            <ac:spMk id="2" creationId="{183DEEE4-BC70-2615-0BEF-EE48504F5AAD}"/>
          </ac:spMkLst>
        </pc:spChg>
        <pc:spChg chg="del">
          <ac:chgData name="Molly Sheppard" userId="S::molly.sheppard22@students.bhasvic.ac.uk::53c98af8-7b3a-49fb-ab8a-e9468e408910" providerId="AD" clId="Web-{CFF46795-5D2E-4180-BDA9-60A88E0A04AC}" dt="2023-06-13T08:19:40.898" v="525"/>
          <ac:spMkLst>
            <pc:docMk/>
            <pc:sldMk cId="3579856420" sldId="264"/>
            <ac:spMk id="3" creationId="{CA219A01-0C18-5FF3-180F-3B694C6AE42D}"/>
          </ac:spMkLst>
        </pc:spChg>
        <pc:spChg chg="mod">
          <ac:chgData name="Molly Sheppard" userId="S::molly.sheppard22@students.bhasvic.ac.uk::53c98af8-7b3a-49fb-ab8a-e9468e408910" providerId="AD" clId="Web-{CFF46795-5D2E-4180-BDA9-60A88E0A04AC}" dt="2023-06-13T08:42:43.980" v="1719"/>
          <ac:spMkLst>
            <pc:docMk/>
            <pc:sldMk cId="3579856420" sldId="264"/>
            <ac:spMk id="4" creationId="{DDA99541-29B5-BC95-3479-1BAAE6769F8B}"/>
          </ac:spMkLst>
        </pc:spChg>
        <pc:spChg chg="add del mod">
          <ac:chgData name="Molly Sheppard" userId="S::molly.sheppard22@students.bhasvic.ac.uk::53c98af8-7b3a-49fb-ab8a-e9468e408910" providerId="AD" clId="Web-{CFF46795-5D2E-4180-BDA9-60A88E0A04AC}" dt="2023-06-13T08:19:43.664" v="526"/>
          <ac:spMkLst>
            <pc:docMk/>
            <pc:sldMk cId="3579856420" sldId="264"/>
            <ac:spMk id="11" creationId="{1C999891-5AA7-7644-FEA9-31B32D1F2944}"/>
          </ac:spMkLst>
        </pc:spChg>
        <pc:graphicFrameChg chg="add mod modGraphic">
          <ac:chgData name="Molly Sheppard" userId="S::molly.sheppard22@students.bhasvic.ac.uk::53c98af8-7b3a-49fb-ab8a-e9468e408910" providerId="AD" clId="Web-{CFF46795-5D2E-4180-BDA9-60A88E0A04AC}" dt="2023-06-13T08:54:43.795" v="2151"/>
          <ac:graphicFrameMkLst>
            <pc:docMk/>
            <pc:sldMk cId="3579856420" sldId="264"/>
            <ac:graphicFrameMk id="12" creationId="{1F5F5A2D-3BD4-B601-0A44-FC78694A9947}"/>
          </ac:graphicFrameMkLst>
        </pc:graphicFrameChg>
        <pc:picChg chg="del">
          <ac:chgData name="Molly Sheppard" userId="S::molly.sheppard22@students.bhasvic.ac.uk::53c98af8-7b3a-49fb-ab8a-e9468e408910" providerId="AD" clId="Web-{CFF46795-5D2E-4180-BDA9-60A88E0A04AC}" dt="2023-06-13T08:19:59.555" v="529"/>
          <ac:picMkLst>
            <pc:docMk/>
            <pc:sldMk cId="3579856420" sldId="264"/>
            <ac:picMk id="5" creationId="{22CE0B2E-65AA-7603-99C5-D325BDC0AA12}"/>
          </ac:picMkLst>
        </pc:picChg>
        <pc:picChg chg="mod">
          <ac:chgData name="Molly Sheppard" userId="S::molly.sheppard22@students.bhasvic.ac.uk::53c98af8-7b3a-49fb-ab8a-e9468e408910" providerId="AD" clId="Web-{CFF46795-5D2E-4180-BDA9-60A88E0A04AC}" dt="2023-06-13T08:40:11.226" v="1683" actId="1076"/>
          <ac:picMkLst>
            <pc:docMk/>
            <pc:sldMk cId="3579856420" sldId="264"/>
            <ac:picMk id="6" creationId="{4B133BCA-6283-3F27-E27A-416E31B30DA2}"/>
          </ac:picMkLst>
        </pc:picChg>
        <pc:picChg chg="del">
          <ac:chgData name="Molly Sheppard" userId="S::molly.sheppard22@students.bhasvic.ac.uk::53c98af8-7b3a-49fb-ab8a-e9468e408910" providerId="AD" clId="Web-{CFF46795-5D2E-4180-BDA9-60A88E0A04AC}" dt="2023-06-13T08:19:59.836" v="530"/>
          <ac:picMkLst>
            <pc:docMk/>
            <pc:sldMk cId="3579856420" sldId="264"/>
            <ac:picMk id="8" creationId="{E70635AB-3656-792E-8AB2-D0002FE42873}"/>
          </ac:picMkLst>
        </pc:picChg>
        <pc:picChg chg="mod">
          <ac:chgData name="Molly Sheppard" userId="S::molly.sheppard22@students.bhasvic.ac.uk::53c98af8-7b3a-49fb-ab8a-e9468e408910" providerId="AD" clId="Web-{CFF46795-5D2E-4180-BDA9-60A88E0A04AC}" dt="2023-06-13T08:40:12.616" v="1684" actId="1076"/>
          <ac:picMkLst>
            <pc:docMk/>
            <pc:sldMk cId="3579856420" sldId="264"/>
            <ac:picMk id="9" creationId="{C9513DA7-8E4F-1EE2-70F3-CEF328EA2B6A}"/>
          </ac:picMkLst>
        </pc:picChg>
        <pc:picChg chg="mod">
          <ac:chgData name="Molly Sheppard" userId="S::molly.sheppard22@students.bhasvic.ac.uk::53c98af8-7b3a-49fb-ab8a-e9468e408910" providerId="AD" clId="Web-{CFF46795-5D2E-4180-BDA9-60A88E0A04AC}" dt="2023-06-13T08:40:14.851" v="1685" actId="1076"/>
          <ac:picMkLst>
            <pc:docMk/>
            <pc:sldMk cId="3579856420" sldId="264"/>
            <ac:picMk id="10" creationId="{D1BF1080-9648-DC36-3D6A-AAB6EA260EDC}"/>
          </ac:picMkLst>
        </pc:picChg>
      </pc:sldChg>
    </pc:docChg>
  </pc:docChgLst>
  <pc:docChgLst>
    <pc:chgData name="Molly Sheppard" userId="S::molly.sheppard22@students.bhasvic.ac.uk::53c98af8-7b3a-49fb-ab8a-e9468e408910" providerId="AD" clId="Web-{42F95047-75DC-146C-5E2C-F8CA3B7FA784}"/>
    <pc:docChg chg="addSld modSld">
      <pc:chgData name="Molly Sheppard" userId="S::molly.sheppard22@students.bhasvic.ac.uk::53c98af8-7b3a-49fb-ab8a-e9468e408910" providerId="AD" clId="Web-{42F95047-75DC-146C-5E2C-F8CA3B7FA784}" dt="2023-08-23T12:13:49.426" v="15"/>
      <pc:docMkLst>
        <pc:docMk/>
      </pc:docMkLst>
      <pc:sldChg chg="delSp modSp">
        <pc:chgData name="Molly Sheppard" userId="S::molly.sheppard22@students.bhasvic.ac.uk::53c98af8-7b3a-49fb-ab8a-e9468e408910" providerId="AD" clId="Web-{42F95047-75DC-146C-5E2C-F8CA3B7FA784}" dt="2023-08-23T12:13:27.332" v="6" actId="1076"/>
        <pc:sldMkLst>
          <pc:docMk/>
          <pc:sldMk cId="579578776" sldId="270"/>
        </pc:sldMkLst>
        <pc:spChg chg="mod">
          <ac:chgData name="Molly Sheppard" userId="S::molly.sheppard22@students.bhasvic.ac.uk::53c98af8-7b3a-49fb-ab8a-e9468e408910" providerId="AD" clId="Web-{42F95047-75DC-146C-5E2C-F8CA3B7FA784}" dt="2023-08-23T12:13:08.769" v="2" actId="1076"/>
          <ac:spMkLst>
            <pc:docMk/>
            <pc:sldMk cId="579578776" sldId="270"/>
            <ac:spMk id="11" creationId="{0A4C930A-F8FB-332E-5AEC-9130AB8F586F}"/>
          </ac:spMkLst>
        </pc:spChg>
        <pc:spChg chg="del">
          <ac:chgData name="Molly Sheppard" userId="S::molly.sheppard22@students.bhasvic.ac.uk::53c98af8-7b3a-49fb-ab8a-e9468e408910" providerId="AD" clId="Web-{42F95047-75DC-146C-5E2C-F8CA3B7FA784}" dt="2023-08-23T12:12:49.455" v="0"/>
          <ac:spMkLst>
            <pc:docMk/>
            <pc:sldMk cId="579578776" sldId="270"/>
            <ac:spMk id="12" creationId="{7819777B-BBC6-8DEE-91B5-1009FEC1F932}"/>
          </ac:spMkLst>
        </pc:spChg>
        <pc:spChg chg="mod">
          <ac:chgData name="Molly Sheppard" userId="S::molly.sheppard22@students.bhasvic.ac.uk::53c98af8-7b3a-49fb-ab8a-e9468e408910" providerId="AD" clId="Web-{42F95047-75DC-146C-5E2C-F8CA3B7FA784}" dt="2023-08-23T12:13:08.784" v="3" actId="1076"/>
          <ac:spMkLst>
            <pc:docMk/>
            <pc:sldMk cId="579578776" sldId="270"/>
            <ac:spMk id="13" creationId="{930D4879-393A-4BCA-7109-CB5BA66D656D}"/>
          </ac:spMkLst>
        </pc:spChg>
        <pc:cxnChg chg="mod">
          <ac:chgData name="Molly Sheppard" userId="S::molly.sheppard22@students.bhasvic.ac.uk::53c98af8-7b3a-49fb-ab8a-e9468e408910" providerId="AD" clId="Web-{42F95047-75DC-146C-5E2C-F8CA3B7FA784}" dt="2023-08-23T12:13:20.816" v="5" actId="1076"/>
          <ac:cxnSpMkLst>
            <pc:docMk/>
            <pc:sldMk cId="579578776" sldId="270"/>
            <ac:cxnSpMk id="18" creationId="{B069EC46-85B9-3337-31FF-31305B957A25}"/>
          </ac:cxnSpMkLst>
        </pc:cxnChg>
        <pc:cxnChg chg="mod">
          <ac:chgData name="Molly Sheppard" userId="S::molly.sheppard22@students.bhasvic.ac.uk::53c98af8-7b3a-49fb-ab8a-e9468e408910" providerId="AD" clId="Web-{42F95047-75DC-146C-5E2C-F8CA3B7FA784}" dt="2023-08-23T12:13:27.332" v="6" actId="1076"/>
          <ac:cxnSpMkLst>
            <pc:docMk/>
            <pc:sldMk cId="579578776" sldId="270"/>
            <ac:cxnSpMk id="19" creationId="{68B78607-9CC5-5242-60C1-F366FD9B1D72}"/>
          </ac:cxnSpMkLst>
        </pc:cxnChg>
        <pc:cxnChg chg="del">
          <ac:chgData name="Molly Sheppard" userId="S::molly.sheppard22@students.bhasvic.ac.uk::53c98af8-7b3a-49fb-ab8a-e9468e408910" providerId="AD" clId="Web-{42F95047-75DC-146C-5E2C-F8CA3B7FA784}" dt="2023-08-23T12:12:52.174" v="1"/>
          <ac:cxnSpMkLst>
            <pc:docMk/>
            <pc:sldMk cId="579578776" sldId="270"/>
            <ac:cxnSpMk id="21" creationId="{1A7DB133-5A4A-CA93-6885-1EA4690B9523}"/>
          </ac:cxnSpMkLst>
        </pc:cxnChg>
      </pc:sldChg>
      <pc:sldChg chg="delSp modSp add replId">
        <pc:chgData name="Molly Sheppard" userId="S::molly.sheppard22@students.bhasvic.ac.uk::53c98af8-7b3a-49fb-ab8a-e9468e408910" providerId="AD" clId="Web-{42F95047-75DC-146C-5E2C-F8CA3B7FA784}" dt="2023-08-23T12:13:49.426" v="15"/>
        <pc:sldMkLst>
          <pc:docMk/>
          <pc:sldMk cId="2791137907" sldId="275"/>
        </pc:sldMkLst>
        <pc:spChg chg="mod">
          <ac:chgData name="Molly Sheppard" userId="S::molly.sheppard22@students.bhasvic.ac.uk::53c98af8-7b3a-49fb-ab8a-e9468e408910" providerId="AD" clId="Web-{42F95047-75DC-146C-5E2C-F8CA3B7FA784}" dt="2023-08-23T12:13:45.848" v="14" actId="20577"/>
          <ac:spMkLst>
            <pc:docMk/>
            <pc:sldMk cId="2791137907" sldId="275"/>
            <ac:spMk id="5" creationId="{8F60225F-1AAE-3D73-0BF8-55A198FC314B}"/>
          </ac:spMkLst>
        </pc:spChg>
        <pc:picChg chg="del">
          <ac:chgData name="Molly Sheppard" userId="S::molly.sheppard22@students.bhasvic.ac.uk::53c98af8-7b3a-49fb-ab8a-e9468e408910" providerId="AD" clId="Web-{42F95047-75DC-146C-5E2C-F8CA3B7FA784}" dt="2023-08-23T12:13:49.426" v="15"/>
          <ac:picMkLst>
            <pc:docMk/>
            <pc:sldMk cId="2791137907" sldId="275"/>
            <ac:picMk id="3" creationId="{16741E6D-52C7-382E-6986-9401A11540BA}"/>
          </ac:picMkLst>
        </pc:picChg>
      </pc:sldChg>
    </pc:docChg>
  </pc:docChgLst>
  <pc:docChgLst>
    <pc:chgData name="Molly Sheppard" userId="S::molly.sheppard22@students.bhasvic.ac.uk::53c98af8-7b3a-49fb-ab8a-e9468e408910" providerId="AD" clId="Web-{674EFF92-EDC7-CCEF-925C-750AB04B2CFA}"/>
    <pc:docChg chg="addSld modSld">
      <pc:chgData name="Molly Sheppard" userId="S::molly.sheppard22@students.bhasvic.ac.uk::53c98af8-7b3a-49fb-ab8a-e9468e408910" providerId="AD" clId="Web-{674EFF92-EDC7-CCEF-925C-750AB04B2CFA}" dt="2023-09-03T12:46:45.616" v="33" actId="20577"/>
      <pc:docMkLst>
        <pc:docMk/>
      </pc:docMkLst>
      <pc:sldChg chg="addSp delSp modSp add replId">
        <pc:chgData name="Molly Sheppard" userId="S::molly.sheppard22@students.bhasvic.ac.uk::53c98af8-7b3a-49fb-ab8a-e9468e408910" providerId="AD" clId="Web-{674EFF92-EDC7-CCEF-925C-750AB04B2CFA}" dt="2023-09-03T12:46:45.616" v="33" actId="20577"/>
        <pc:sldMkLst>
          <pc:docMk/>
          <pc:sldMk cId="877965248" sldId="283"/>
        </pc:sldMkLst>
        <pc:spChg chg="mod">
          <ac:chgData name="Molly Sheppard" userId="S::molly.sheppard22@students.bhasvic.ac.uk::53c98af8-7b3a-49fb-ab8a-e9468e408910" providerId="AD" clId="Web-{674EFF92-EDC7-CCEF-925C-750AB04B2CFA}" dt="2023-09-03T12:46:40.944" v="31" actId="20577"/>
          <ac:spMkLst>
            <pc:docMk/>
            <pc:sldMk cId="877965248" sldId="283"/>
            <ac:spMk id="2" creationId="{C1C611F0-CDB9-335D-2D27-B4623D90315F}"/>
          </ac:spMkLst>
        </pc:spChg>
        <pc:spChg chg="add mod">
          <ac:chgData name="Molly Sheppard" userId="S::molly.sheppard22@students.bhasvic.ac.uk::53c98af8-7b3a-49fb-ab8a-e9468e408910" providerId="AD" clId="Web-{674EFF92-EDC7-CCEF-925C-750AB04B2CFA}" dt="2023-09-03T12:46:45.616" v="33" actId="20577"/>
          <ac:spMkLst>
            <pc:docMk/>
            <pc:sldMk cId="877965248" sldId="283"/>
            <ac:spMk id="4" creationId="{F1C53BEB-7B48-1006-7FC4-F5FE75A44194}"/>
          </ac:spMkLst>
        </pc:spChg>
        <pc:spChg chg="add del">
          <ac:chgData name="Molly Sheppard" userId="S::molly.sheppard22@students.bhasvic.ac.uk::53c98af8-7b3a-49fb-ab8a-e9468e408910" providerId="AD" clId="Web-{674EFF92-EDC7-CCEF-925C-750AB04B2CFA}" dt="2023-09-03T12:46:38.569" v="26"/>
          <ac:spMkLst>
            <pc:docMk/>
            <pc:sldMk cId="877965248" sldId="283"/>
            <ac:spMk id="6" creationId="{8F07F3F5-6228-FEA6-1039-53E14915AEC3}"/>
          </ac:spMkLst>
        </pc:spChg>
        <pc:spChg chg="del">
          <ac:chgData name="Molly Sheppard" userId="S::molly.sheppard22@students.bhasvic.ac.uk::53c98af8-7b3a-49fb-ab8a-e9468e408910" providerId="AD" clId="Web-{674EFF92-EDC7-CCEF-925C-750AB04B2CFA}" dt="2023-09-03T12:43:34.984" v="2"/>
          <ac:spMkLst>
            <pc:docMk/>
            <pc:sldMk cId="877965248" sldId="283"/>
            <ac:spMk id="15" creationId="{438BDB68-264E-C937-BCAE-5B93DFA15791}"/>
          </ac:spMkLst>
        </pc:spChg>
        <pc:spChg chg="del">
          <ac:chgData name="Molly Sheppard" userId="S::molly.sheppard22@students.bhasvic.ac.uk::53c98af8-7b3a-49fb-ab8a-e9468e408910" providerId="AD" clId="Web-{674EFF92-EDC7-CCEF-925C-750AB04B2CFA}" dt="2023-09-03T12:43:34.984" v="1"/>
          <ac:spMkLst>
            <pc:docMk/>
            <pc:sldMk cId="877965248" sldId="283"/>
            <ac:spMk id="16" creationId="{C59D7AA8-F6F8-66B1-5BBF-E02C754BAFF1}"/>
          </ac:spMkLst>
        </pc:spChg>
        <pc:spChg chg="del">
          <ac:chgData name="Molly Sheppard" userId="S::molly.sheppard22@students.bhasvic.ac.uk::53c98af8-7b3a-49fb-ab8a-e9468e408910" providerId="AD" clId="Web-{674EFF92-EDC7-CCEF-925C-750AB04B2CFA}" dt="2023-09-03T12:43:36.906" v="5"/>
          <ac:spMkLst>
            <pc:docMk/>
            <pc:sldMk cId="877965248" sldId="283"/>
            <ac:spMk id="17" creationId="{2A562D05-4E5B-8255-E90D-C3519199302E}"/>
          </ac:spMkLst>
        </pc:spChg>
        <pc:graphicFrameChg chg="del">
          <ac:chgData name="Molly Sheppard" userId="S::molly.sheppard22@students.bhasvic.ac.uk::53c98af8-7b3a-49fb-ab8a-e9468e408910" providerId="AD" clId="Web-{674EFF92-EDC7-CCEF-925C-750AB04B2CFA}" dt="2023-09-03T12:43:34.984" v="4"/>
          <ac:graphicFrameMkLst>
            <pc:docMk/>
            <pc:sldMk cId="877965248" sldId="283"/>
            <ac:graphicFrameMk id="11" creationId="{E096B084-31F8-F459-C93F-7917F7FCA26A}"/>
          </ac:graphicFrameMkLst>
        </pc:graphicFrameChg>
        <pc:graphicFrameChg chg="del">
          <ac:chgData name="Molly Sheppard" userId="S::molly.sheppard22@students.bhasvic.ac.uk::53c98af8-7b3a-49fb-ab8a-e9468e408910" providerId="AD" clId="Web-{674EFF92-EDC7-CCEF-925C-750AB04B2CFA}" dt="2023-09-03T12:43:34.984" v="3"/>
          <ac:graphicFrameMkLst>
            <pc:docMk/>
            <pc:sldMk cId="877965248" sldId="283"/>
            <ac:graphicFrameMk id="14" creationId="{FEA3D47F-68B3-B1C5-7E0E-99F3E1931788}"/>
          </ac:graphicFrameMkLst>
        </pc:graphicFrameChg>
      </pc:sldChg>
    </pc:docChg>
  </pc:docChgLst>
  <pc:docChgLst>
    <pc:chgData name="Molly Sheppard" userId="S::molly.sheppard22@students.bhasvic.ac.uk::53c98af8-7b3a-49fb-ab8a-e9468e408910" providerId="AD" clId="Web-{30C747EA-545E-44EB-8DCD-005D7E6695D0}"/>
    <pc:docChg chg="addSld modSld">
      <pc:chgData name="Molly Sheppard" userId="S::molly.sheppard22@students.bhasvic.ac.uk::53c98af8-7b3a-49fb-ab8a-e9468e408910" providerId="AD" clId="Web-{30C747EA-545E-44EB-8DCD-005D7E6695D0}" dt="2023-11-07T22:41:47.303" v="3183"/>
      <pc:docMkLst>
        <pc:docMk/>
      </pc:docMkLst>
      <pc:sldChg chg="modSp">
        <pc:chgData name="Molly Sheppard" userId="S::molly.sheppard22@students.bhasvic.ac.uk::53c98af8-7b3a-49fb-ab8a-e9468e408910" providerId="AD" clId="Web-{30C747EA-545E-44EB-8DCD-005D7E6695D0}" dt="2023-11-07T22:41:47.303" v="3183"/>
        <pc:sldMkLst>
          <pc:docMk/>
          <pc:sldMk cId="1135510100" sldId="284"/>
        </pc:sldMkLst>
        <pc:graphicFrameChg chg="mod modGraphic">
          <ac:chgData name="Molly Sheppard" userId="S::molly.sheppard22@students.bhasvic.ac.uk::53c98af8-7b3a-49fb-ab8a-e9468e408910" providerId="AD" clId="Web-{30C747EA-545E-44EB-8DCD-005D7E6695D0}" dt="2023-11-07T22:41:47.303" v="3183"/>
          <ac:graphicFrameMkLst>
            <pc:docMk/>
            <pc:sldMk cId="1135510100" sldId="284"/>
            <ac:graphicFrameMk id="7" creationId="{2332729C-39DE-1C59-7649-E51BB390C510}"/>
          </ac:graphicFrameMkLst>
        </pc:graphicFrameChg>
      </pc:sldChg>
      <pc:sldChg chg="addSp delSp modSp">
        <pc:chgData name="Molly Sheppard" userId="S::molly.sheppard22@students.bhasvic.ac.uk::53c98af8-7b3a-49fb-ab8a-e9468e408910" providerId="AD" clId="Web-{30C747EA-545E-44EB-8DCD-005D7E6695D0}" dt="2023-11-07T21:27:09.217" v="1418" actId="14100"/>
        <pc:sldMkLst>
          <pc:docMk/>
          <pc:sldMk cId="2803460982" sldId="299"/>
        </pc:sldMkLst>
        <pc:spChg chg="mod">
          <ac:chgData name="Molly Sheppard" userId="S::molly.sheppard22@students.bhasvic.ac.uk::53c98af8-7b3a-49fb-ab8a-e9468e408910" providerId="AD" clId="Web-{30C747EA-545E-44EB-8DCD-005D7E6695D0}" dt="2023-11-07T21:26:02.980" v="1324" actId="1076"/>
          <ac:spMkLst>
            <pc:docMk/>
            <pc:sldMk cId="2803460982" sldId="299"/>
            <ac:spMk id="2" creationId="{183DEEE4-BC70-2615-0BEF-EE48504F5AAD}"/>
          </ac:spMkLst>
        </pc:spChg>
        <pc:spChg chg="mod">
          <ac:chgData name="Molly Sheppard" userId="S::molly.sheppard22@students.bhasvic.ac.uk::53c98af8-7b3a-49fb-ab8a-e9468e408910" providerId="AD" clId="Web-{30C747EA-545E-44EB-8DCD-005D7E6695D0}" dt="2023-11-07T21:26:02.980" v="1325" actId="1076"/>
          <ac:spMkLst>
            <pc:docMk/>
            <pc:sldMk cId="2803460982" sldId="299"/>
            <ac:spMk id="4" creationId="{DDA99541-29B5-BC95-3479-1BAAE6769F8B}"/>
          </ac:spMkLst>
        </pc:spChg>
        <pc:spChg chg="add mod">
          <ac:chgData name="Molly Sheppard" userId="S::molly.sheppard22@students.bhasvic.ac.uk::53c98af8-7b3a-49fb-ab8a-e9468e408910" providerId="AD" clId="Web-{30C747EA-545E-44EB-8DCD-005D7E6695D0}" dt="2023-11-07T21:27:04.279" v="1416" actId="20577"/>
          <ac:spMkLst>
            <pc:docMk/>
            <pc:sldMk cId="2803460982" sldId="299"/>
            <ac:spMk id="11" creationId="{EEE3370F-1859-094E-E87D-F47F211ACBD2}"/>
          </ac:spMkLst>
        </pc:spChg>
        <pc:graphicFrameChg chg="del">
          <ac:chgData name="Molly Sheppard" userId="S::molly.sheppard22@students.bhasvic.ac.uk::53c98af8-7b3a-49fb-ab8a-e9468e408910" providerId="AD" clId="Web-{30C747EA-545E-44EB-8DCD-005D7E6695D0}" dt="2023-11-07T21:05:07.593" v="3"/>
          <ac:graphicFrameMkLst>
            <pc:docMk/>
            <pc:sldMk cId="2803460982" sldId="299"/>
            <ac:graphicFrameMk id="3" creationId="{121925AE-E1CA-6572-2E84-30A0A2447787}"/>
          </ac:graphicFrameMkLst>
        </pc:graphicFrameChg>
        <pc:picChg chg="add mod modCrop">
          <ac:chgData name="Molly Sheppard" userId="S::molly.sheppard22@students.bhasvic.ac.uk::53c98af8-7b3a-49fb-ab8a-e9468e408910" providerId="AD" clId="Web-{30C747EA-545E-44EB-8DCD-005D7E6695D0}" dt="2023-11-07T21:27:09.201" v="1417" actId="14100"/>
          <ac:picMkLst>
            <pc:docMk/>
            <pc:sldMk cId="2803460982" sldId="299"/>
            <ac:picMk id="5" creationId="{4A4ADEBD-CDE1-24EB-DD43-6CF7D7F27D22}"/>
          </ac:picMkLst>
        </pc:picChg>
        <pc:picChg chg="mod">
          <ac:chgData name="Molly Sheppard" userId="S::molly.sheppard22@students.bhasvic.ac.uk::53c98af8-7b3a-49fb-ab8a-e9468e408910" providerId="AD" clId="Web-{30C747EA-545E-44EB-8DCD-005D7E6695D0}" dt="2023-11-07T21:26:02.980" v="1326" actId="1076"/>
          <ac:picMkLst>
            <pc:docMk/>
            <pc:sldMk cId="2803460982" sldId="299"/>
            <ac:picMk id="6" creationId="{57F15D85-F2CD-1A82-B6C2-FF950C720276}"/>
          </ac:picMkLst>
        </pc:picChg>
        <pc:picChg chg="add mod">
          <ac:chgData name="Molly Sheppard" userId="S::molly.sheppard22@students.bhasvic.ac.uk::53c98af8-7b3a-49fb-ab8a-e9468e408910" providerId="AD" clId="Web-{30C747EA-545E-44EB-8DCD-005D7E6695D0}" dt="2023-11-07T21:27:09.217" v="1418" actId="14100"/>
          <ac:picMkLst>
            <pc:docMk/>
            <pc:sldMk cId="2803460982" sldId="299"/>
            <ac:picMk id="7" creationId="{24419DDB-1594-342F-4B14-FE962925FCDD}"/>
          </ac:picMkLst>
        </pc:picChg>
        <pc:picChg chg="add mod">
          <ac:chgData name="Molly Sheppard" userId="S::molly.sheppard22@students.bhasvic.ac.uk::53c98af8-7b3a-49fb-ab8a-e9468e408910" providerId="AD" clId="Web-{30C747EA-545E-44EB-8DCD-005D7E6695D0}" dt="2023-11-07T21:08:23.397" v="30" actId="1076"/>
          <ac:picMkLst>
            <pc:docMk/>
            <pc:sldMk cId="2803460982" sldId="299"/>
            <ac:picMk id="8" creationId="{72F14C29-72AA-EBE3-CD37-66615A73824A}"/>
          </ac:picMkLst>
        </pc:picChg>
        <pc:picChg chg="add mod">
          <ac:chgData name="Molly Sheppard" userId="S::molly.sheppard22@students.bhasvic.ac.uk::53c98af8-7b3a-49fb-ab8a-e9468e408910" providerId="AD" clId="Web-{30C747EA-545E-44EB-8DCD-005D7E6695D0}" dt="2023-11-07T21:08:26.569" v="31" actId="1076"/>
          <ac:picMkLst>
            <pc:docMk/>
            <pc:sldMk cId="2803460982" sldId="299"/>
            <ac:picMk id="9" creationId="{65A3D361-CB44-F2EE-7431-EDFC009A5E23}"/>
          </ac:picMkLst>
        </pc:picChg>
        <pc:picChg chg="add mod">
          <ac:chgData name="Molly Sheppard" userId="S::molly.sheppard22@students.bhasvic.ac.uk::53c98af8-7b3a-49fb-ab8a-e9468e408910" providerId="AD" clId="Web-{30C747EA-545E-44EB-8DCD-005D7E6695D0}" dt="2023-11-07T21:26:44.154" v="1410" actId="1076"/>
          <ac:picMkLst>
            <pc:docMk/>
            <pc:sldMk cId="2803460982" sldId="299"/>
            <ac:picMk id="12" creationId="{3295368F-5B43-314C-40EC-E8BCA165B530}"/>
          </ac:picMkLst>
        </pc:picChg>
        <pc:picChg chg="add mod">
          <ac:chgData name="Molly Sheppard" userId="S::molly.sheppard22@students.bhasvic.ac.uk::53c98af8-7b3a-49fb-ab8a-e9468e408910" providerId="AD" clId="Web-{30C747EA-545E-44EB-8DCD-005D7E6695D0}" dt="2023-11-07T21:26:44.169" v="1411" actId="1076"/>
          <ac:picMkLst>
            <pc:docMk/>
            <pc:sldMk cId="2803460982" sldId="299"/>
            <ac:picMk id="13" creationId="{CEA3FED6-ABF8-519A-8FD5-ED4FB8AF1522}"/>
          </ac:picMkLst>
        </pc:picChg>
      </pc:sldChg>
      <pc:sldChg chg="addSp modSp add replId">
        <pc:chgData name="Molly Sheppard" userId="S::molly.sheppard22@students.bhasvic.ac.uk::53c98af8-7b3a-49fb-ab8a-e9468e408910" providerId="AD" clId="Web-{30C747EA-545E-44EB-8DCD-005D7E6695D0}" dt="2023-11-07T21:38:40.413" v="3179" actId="1076"/>
        <pc:sldMkLst>
          <pc:docMk/>
          <pc:sldMk cId="1118330555" sldId="304"/>
        </pc:sldMkLst>
        <pc:spChg chg="add mod">
          <ac:chgData name="Molly Sheppard" userId="S::molly.sheppard22@students.bhasvic.ac.uk::53c98af8-7b3a-49fb-ab8a-e9468e408910" providerId="AD" clId="Web-{30C747EA-545E-44EB-8DCD-005D7E6695D0}" dt="2023-11-07T21:38:34.804" v="3178" actId="20577"/>
          <ac:spMkLst>
            <pc:docMk/>
            <pc:sldMk cId="1118330555" sldId="304"/>
            <ac:spMk id="7" creationId="{71E66986-E1D8-04E9-196D-833DF8CAA7FC}"/>
          </ac:spMkLst>
        </pc:spChg>
        <pc:graphicFrameChg chg="mod modGraphic">
          <ac:chgData name="Molly Sheppard" userId="S::molly.sheppard22@students.bhasvic.ac.uk::53c98af8-7b3a-49fb-ab8a-e9468e408910" providerId="AD" clId="Web-{30C747EA-545E-44EB-8DCD-005D7E6695D0}" dt="2023-11-07T21:38:40.413" v="3179" actId="1076"/>
          <ac:graphicFrameMkLst>
            <pc:docMk/>
            <pc:sldMk cId="1118330555" sldId="304"/>
            <ac:graphicFrameMk id="3" creationId="{121925AE-E1CA-6572-2E84-30A0A2447787}"/>
          </ac:graphicFrameMkLst>
        </pc:graphicFrameChg>
      </pc:sldChg>
      <pc:sldChg chg="addSp delSp modSp add replId">
        <pc:chgData name="Molly Sheppard" userId="S::molly.sheppard22@students.bhasvic.ac.uk::53c98af8-7b3a-49fb-ab8a-e9468e408910" providerId="AD" clId="Web-{30C747EA-545E-44EB-8DCD-005D7E6695D0}" dt="2023-11-07T21:32:50.120" v="2298" actId="1076"/>
        <pc:sldMkLst>
          <pc:docMk/>
          <pc:sldMk cId="1138375246" sldId="305"/>
        </pc:sldMkLst>
        <pc:spChg chg="add mod">
          <ac:chgData name="Molly Sheppard" userId="S::molly.sheppard22@students.bhasvic.ac.uk::53c98af8-7b3a-49fb-ab8a-e9468e408910" providerId="AD" clId="Web-{30C747EA-545E-44EB-8DCD-005D7E6695D0}" dt="2023-11-07T21:32:50.120" v="2298" actId="1076"/>
          <ac:spMkLst>
            <pc:docMk/>
            <pc:sldMk cId="1138375246" sldId="305"/>
            <ac:spMk id="9" creationId="{36D5AFF3-1C6C-103C-910E-6376CB212A19}"/>
          </ac:spMkLst>
        </pc:spChg>
        <pc:picChg chg="add mod">
          <ac:chgData name="Molly Sheppard" userId="S::molly.sheppard22@students.bhasvic.ac.uk::53c98af8-7b3a-49fb-ab8a-e9468e408910" providerId="AD" clId="Web-{30C747EA-545E-44EB-8DCD-005D7E6695D0}" dt="2023-11-07T21:32:34.713" v="2290" actId="1076"/>
          <ac:picMkLst>
            <pc:docMk/>
            <pc:sldMk cId="1138375246" sldId="305"/>
            <ac:picMk id="3" creationId="{BA6150C7-40D7-A0D6-3857-91EF48570C79}"/>
          </ac:picMkLst>
        </pc:picChg>
        <pc:picChg chg="del">
          <ac:chgData name="Molly Sheppard" userId="S::molly.sheppard22@students.bhasvic.ac.uk::53c98af8-7b3a-49fb-ab8a-e9468e408910" providerId="AD" clId="Web-{30C747EA-545E-44EB-8DCD-005D7E6695D0}" dt="2023-11-07T21:08:45.522" v="39"/>
          <ac:picMkLst>
            <pc:docMk/>
            <pc:sldMk cId="1138375246" sldId="305"/>
            <ac:picMk id="5" creationId="{4A4ADEBD-CDE1-24EB-DD43-6CF7D7F27D22}"/>
          </ac:picMkLst>
        </pc:picChg>
        <pc:picChg chg="del">
          <ac:chgData name="Molly Sheppard" userId="S::molly.sheppard22@students.bhasvic.ac.uk::53c98af8-7b3a-49fb-ab8a-e9468e408910" providerId="AD" clId="Web-{30C747EA-545E-44EB-8DCD-005D7E6695D0}" dt="2023-11-07T21:08:45.991" v="40"/>
          <ac:picMkLst>
            <pc:docMk/>
            <pc:sldMk cId="1138375246" sldId="305"/>
            <ac:picMk id="7" creationId="{24419DDB-1594-342F-4B14-FE962925FCDD}"/>
          </ac:picMkLst>
        </pc:picChg>
      </pc:sldChg>
    </pc:docChg>
  </pc:docChgLst>
  <pc:docChgLst>
    <pc:chgData name="Molly Sheppard" userId="S::molly.sheppard22@students.bhasvic.ac.uk::53c98af8-7b3a-49fb-ab8a-e9468e408910" providerId="AD" clId="Web-{215E03A2-C95D-E43A-C3C1-F30659B137D0}"/>
    <pc:docChg chg="modSld">
      <pc:chgData name="Molly Sheppard" userId="S::molly.sheppard22@students.bhasvic.ac.uk::53c98af8-7b3a-49fb-ab8a-e9468e408910" providerId="AD" clId="Web-{215E03A2-C95D-E43A-C3C1-F30659B137D0}" dt="2023-06-15T11:50:27.054" v="116" actId="1076"/>
      <pc:docMkLst>
        <pc:docMk/>
      </pc:docMkLst>
      <pc:sldChg chg="modSp">
        <pc:chgData name="Molly Sheppard" userId="S::molly.sheppard22@students.bhasvic.ac.uk::53c98af8-7b3a-49fb-ab8a-e9468e408910" providerId="AD" clId="Web-{215E03A2-C95D-E43A-C3C1-F30659B137D0}" dt="2023-06-15T11:50:27.054" v="116" actId="1076"/>
        <pc:sldMkLst>
          <pc:docMk/>
          <pc:sldMk cId="3579856420" sldId="264"/>
        </pc:sldMkLst>
        <pc:spChg chg="mod">
          <ac:chgData name="Molly Sheppard" userId="S::molly.sheppard22@students.bhasvic.ac.uk::53c98af8-7b3a-49fb-ab8a-e9468e408910" providerId="AD" clId="Web-{215E03A2-C95D-E43A-C3C1-F30659B137D0}" dt="2023-06-15T11:50:27.054" v="116" actId="1076"/>
          <ac:spMkLst>
            <pc:docMk/>
            <pc:sldMk cId="3579856420" sldId="264"/>
            <ac:spMk id="8" creationId="{75023D69-B6DD-CFCA-164C-55F66CDD5E8C}"/>
          </ac:spMkLst>
        </pc:spChg>
        <pc:graphicFrameChg chg="mod modGraphic">
          <ac:chgData name="Molly Sheppard" userId="S::molly.sheppard22@students.bhasvic.ac.uk::53c98af8-7b3a-49fb-ab8a-e9468e408910" providerId="AD" clId="Web-{215E03A2-C95D-E43A-C3C1-F30659B137D0}" dt="2023-06-15T11:50:21.069" v="114"/>
          <ac:graphicFrameMkLst>
            <pc:docMk/>
            <pc:sldMk cId="3579856420" sldId="264"/>
            <ac:graphicFrameMk id="12" creationId="{1F5F5A2D-3BD4-B601-0A44-FC78694A9947}"/>
          </ac:graphicFrameMkLst>
        </pc:graphicFrameChg>
      </pc:sldChg>
    </pc:docChg>
  </pc:docChgLst>
  <pc:docChgLst>
    <pc:chgData name="Molly Sheppard" userId="S::molly.sheppard22@students.bhasvic.ac.uk::53c98af8-7b3a-49fb-ab8a-e9468e408910" providerId="AD" clId="Web-{71AA276F-15CD-C0C4-8371-BE315AB96A5E}"/>
    <pc:docChg chg="addSld modSld sldOrd">
      <pc:chgData name="Molly Sheppard" userId="S::molly.sheppard22@students.bhasvic.ac.uk::53c98af8-7b3a-49fb-ab8a-e9468e408910" providerId="AD" clId="Web-{71AA276F-15CD-C0C4-8371-BE315AB96A5E}" dt="2023-11-29T00:28:24" v="1195"/>
      <pc:docMkLst>
        <pc:docMk/>
      </pc:docMkLst>
      <pc:sldChg chg="modSp">
        <pc:chgData name="Molly Sheppard" userId="S::molly.sheppard22@students.bhasvic.ac.uk::53c98af8-7b3a-49fb-ab8a-e9468e408910" providerId="AD" clId="Web-{71AA276F-15CD-C0C4-8371-BE315AB96A5E}" dt="2023-11-29T00:28:24" v="1195"/>
        <pc:sldMkLst>
          <pc:docMk/>
          <pc:sldMk cId="4077939652" sldId="288"/>
        </pc:sldMkLst>
        <pc:graphicFrameChg chg="mod modGraphic">
          <ac:chgData name="Molly Sheppard" userId="S::molly.sheppard22@students.bhasvic.ac.uk::53c98af8-7b3a-49fb-ab8a-e9468e408910" providerId="AD" clId="Web-{71AA276F-15CD-C0C4-8371-BE315AB96A5E}" dt="2023-11-29T00:28:24" v="1195"/>
          <ac:graphicFrameMkLst>
            <pc:docMk/>
            <pc:sldMk cId="4077939652" sldId="288"/>
            <ac:graphicFrameMk id="9" creationId="{2EA69C90-7F73-5377-72E0-4D70D89A05B3}"/>
          </ac:graphicFrameMkLst>
        </pc:graphicFrameChg>
      </pc:sldChg>
      <pc:sldChg chg="addSp delSp modSp add ord replId">
        <pc:chgData name="Molly Sheppard" userId="S::molly.sheppard22@students.bhasvic.ac.uk::53c98af8-7b3a-49fb-ab8a-e9468e408910" providerId="AD" clId="Web-{71AA276F-15CD-C0C4-8371-BE315AB96A5E}" dt="2023-11-29T00:21:14.473" v="861" actId="14100"/>
        <pc:sldMkLst>
          <pc:docMk/>
          <pc:sldMk cId="3459537133" sldId="309"/>
        </pc:sldMkLst>
        <pc:spChg chg="mod">
          <ac:chgData name="Molly Sheppard" userId="S::molly.sheppard22@students.bhasvic.ac.uk::53c98af8-7b3a-49fb-ab8a-e9468e408910" providerId="AD" clId="Web-{71AA276F-15CD-C0C4-8371-BE315AB96A5E}" dt="2023-11-28T23:53:24.954" v="2" actId="20577"/>
          <ac:spMkLst>
            <pc:docMk/>
            <pc:sldMk cId="3459537133" sldId="309"/>
            <ac:spMk id="2" creationId="{183DEEE4-BC70-2615-0BEF-EE48504F5AAD}"/>
          </ac:spMkLst>
        </pc:spChg>
        <pc:spChg chg="mod">
          <ac:chgData name="Molly Sheppard" userId="S::molly.sheppard22@students.bhasvic.ac.uk::53c98af8-7b3a-49fb-ab8a-e9468e408910" providerId="AD" clId="Web-{71AA276F-15CD-C0C4-8371-BE315AB96A5E}" dt="2023-11-29T00:19:13.907" v="708" actId="20577"/>
          <ac:spMkLst>
            <pc:docMk/>
            <pc:sldMk cId="3459537133" sldId="309"/>
            <ac:spMk id="9" creationId="{36D5AFF3-1C6C-103C-910E-6376CB212A19}"/>
          </ac:spMkLst>
        </pc:spChg>
        <pc:spChg chg="add mod">
          <ac:chgData name="Molly Sheppard" userId="S::molly.sheppard22@students.bhasvic.ac.uk::53c98af8-7b3a-49fb-ab8a-e9468e408910" providerId="AD" clId="Web-{71AA276F-15CD-C0C4-8371-BE315AB96A5E}" dt="2023-11-29T00:20:34.065" v="776" actId="20577"/>
          <ac:spMkLst>
            <pc:docMk/>
            <pc:sldMk cId="3459537133" sldId="309"/>
            <ac:spMk id="12" creationId="{F3B3A1AC-2DA1-59FA-2D81-69759EA5F00D}"/>
          </ac:spMkLst>
        </pc:spChg>
        <pc:spChg chg="add mod">
          <ac:chgData name="Molly Sheppard" userId="S::molly.sheppard22@students.bhasvic.ac.uk::53c98af8-7b3a-49fb-ab8a-e9468e408910" providerId="AD" clId="Web-{71AA276F-15CD-C0C4-8371-BE315AB96A5E}" dt="2023-11-29T00:21:14.473" v="861" actId="14100"/>
          <ac:spMkLst>
            <pc:docMk/>
            <pc:sldMk cId="3459537133" sldId="309"/>
            <ac:spMk id="13" creationId="{EFD995F8-FE4E-0C4B-492C-5E70C871B40D}"/>
          </ac:spMkLst>
        </pc:spChg>
        <pc:picChg chg="del">
          <ac:chgData name="Molly Sheppard" userId="S::molly.sheppard22@students.bhasvic.ac.uk::53c98af8-7b3a-49fb-ab8a-e9468e408910" providerId="AD" clId="Web-{71AA276F-15CD-C0C4-8371-BE315AB96A5E}" dt="2023-11-28T23:53:28.939" v="4"/>
          <ac:picMkLst>
            <pc:docMk/>
            <pc:sldMk cId="3459537133" sldId="309"/>
            <ac:picMk id="3" creationId="{BA6150C7-40D7-A0D6-3857-91EF48570C79}"/>
          </ac:picMkLst>
        </pc:picChg>
        <pc:picChg chg="add mod">
          <ac:chgData name="Molly Sheppard" userId="S::molly.sheppard22@students.bhasvic.ac.uk::53c98af8-7b3a-49fb-ab8a-e9468e408910" providerId="AD" clId="Web-{71AA276F-15CD-C0C4-8371-BE315AB96A5E}" dt="2023-11-29T00:14:42.694" v="586" actId="14100"/>
          <ac:picMkLst>
            <pc:docMk/>
            <pc:sldMk cId="3459537133" sldId="309"/>
            <ac:picMk id="5" creationId="{EA77E540-2537-C848-4270-217460AC061F}"/>
          </ac:picMkLst>
        </pc:picChg>
        <pc:picChg chg="add mod modCrop">
          <ac:chgData name="Molly Sheppard" userId="S::molly.sheppard22@students.bhasvic.ac.uk::53c98af8-7b3a-49fb-ab8a-e9468e408910" providerId="AD" clId="Web-{71AA276F-15CD-C0C4-8371-BE315AB96A5E}" dt="2023-11-29T00:20:19.674" v="770" actId="14100"/>
          <ac:picMkLst>
            <pc:docMk/>
            <pc:sldMk cId="3459537133" sldId="309"/>
            <ac:picMk id="7" creationId="{8C2C3692-35CC-4F79-63F0-4CD297622A02}"/>
          </ac:picMkLst>
        </pc:picChg>
        <pc:picChg chg="add mod">
          <ac:chgData name="Molly Sheppard" userId="S::molly.sheppard22@students.bhasvic.ac.uk::53c98af8-7b3a-49fb-ab8a-e9468e408910" providerId="AD" clId="Web-{71AA276F-15CD-C0C4-8371-BE315AB96A5E}" dt="2023-11-29T00:16:32.462" v="605" actId="1076"/>
          <ac:picMkLst>
            <pc:docMk/>
            <pc:sldMk cId="3459537133" sldId="309"/>
            <ac:picMk id="8" creationId="{C028169F-86CE-53A1-2607-CF296D4E047D}"/>
          </ac:picMkLst>
        </pc:picChg>
        <pc:picChg chg="add mod modCrop">
          <ac:chgData name="Molly Sheppard" userId="S::molly.sheppard22@students.bhasvic.ac.uk::53c98af8-7b3a-49fb-ab8a-e9468e408910" providerId="AD" clId="Web-{71AA276F-15CD-C0C4-8371-BE315AB96A5E}" dt="2023-11-29T00:17:37.904" v="615" actId="1076"/>
          <ac:picMkLst>
            <pc:docMk/>
            <pc:sldMk cId="3459537133" sldId="309"/>
            <ac:picMk id="10" creationId="{FA37D67F-C4EA-761C-BFAE-89E17D89ED7B}"/>
          </ac:picMkLst>
        </pc:picChg>
        <pc:picChg chg="add mod">
          <ac:chgData name="Molly Sheppard" userId="S::molly.sheppard22@students.bhasvic.ac.uk::53c98af8-7b3a-49fb-ab8a-e9468e408910" providerId="AD" clId="Web-{71AA276F-15CD-C0C4-8371-BE315AB96A5E}" dt="2023-11-29T00:17:42.295" v="616" actId="1076"/>
          <ac:picMkLst>
            <pc:docMk/>
            <pc:sldMk cId="3459537133" sldId="309"/>
            <ac:picMk id="11" creationId="{FD169943-6895-3063-5788-6BF7B4467D38}"/>
          </ac:picMkLst>
        </pc:picChg>
      </pc:sldChg>
    </pc:docChg>
  </pc:docChgLst>
  <pc:docChgLst>
    <pc:chgData name="Molly Sheppard" userId="S::molly.sheppard22@students.bhasvic.ac.uk::53c98af8-7b3a-49fb-ab8a-e9468e408910" providerId="AD" clId="Web-{5B853F39-1644-4A31-6A22-3030C95188A5}"/>
    <pc:docChg chg="modSld">
      <pc:chgData name="Molly Sheppard" userId="S::molly.sheppard22@students.bhasvic.ac.uk::53c98af8-7b3a-49fb-ab8a-e9468e408910" providerId="AD" clId="Web-{5B853F39-1644-4A31-6A22-3030C95188A5}" dt="2023-09-18T19:29:08.304" v="191" actId="1076"/>
      <pc:docMkLst>
        <pc:docMk/>
      </pc:docMkLst>
      <pc:sldChg chg="addSp modSp">
        <pc:chgData name="Molly Sheppard" userId="S::molly.sheppard22@students.bhasvic.ac.uk::53c98af8-7b3a-49fb-ab8a-e9468e408910" providerId="AD" clId="Web-{5B853F39-1644-4A31-6A22-3030C95188A5}" dt="2023-09-18T19:29:08.304" v="191" actId="1076"/>
        <pc:sldMkLst>
          <pc:docMk/>
          <pc:sldMk cId="150776632" sldId="291"/>
        </pc:sldMkLst>
        <pc:spChg chg="add mod">
          <ac:chgData name="Molly Sheppard" userId="S::molly.sheppard22@students.bhasvic.ac.uk::53c98af8-7b3a-49fb-ab8a-e9468e408910" providerId="AD" clId="Web-{5B853F39-1644-4A31-6A22-3030C95188A5}" dt="2023-09-18T19:29:01.866" v="189" actId="14100"/>
          <ac:spMkLst>
            <pc:docMk/>
            <pc:sldMk cId="150776632" sldId="291"/>
            <ac:spMk id="3" creationId="{7E45E2CB-64ED-85FB-372B-4CC1C96C7843}"/>
          </ac:spMkLst>
        </pc:spChg>
        <pc:graphicFrameChg chg="mod modGraphic">
          <ac:chgData name="Molly Sheppard" userId="S::molly.sheppard22@students.bhasvic.ac.uk::53c98af8-7b3a-49fb-ab8a-e9468e408910" providerId="AD" clId="Web-{5B853F39-1644-4A31-6A22-3030C95188A5}" dt="2023-09-18T19:29:08.304" v="191" actId="1076"/>
          <ac:graphicFrameMkLst>
            <pc:docMk/>
            <pc:sldMk cId="150776632" sldId="291"/>
            <ac:graphicFrameMk id="9" creationId="{2EA69C90-7F73-5377-72E0-4D70D89A05B3}"/>
          </ac:graphicFrameMkLst>
        </pc:graphicFrameChg>
      </pc:sldChg>
    </pc:docChg>
  </pc:docChgLst>
  <pc:docChgLst>
    <pc:chgData name="Molly Sheppard" userId="53c98af8-7b3a-49fb-ab8a-e9468e408910" providerId="ADAL" clId="{F75BAA2D-A1B6-49B0-B8D9-61D3BF395C2A}"/>
    <pc:docChg chg="custSel modSld">
      <pc:chgData name="Molly Sheppard" userId="53c98af8-7b3a-49fb-ab8a-e9468e408910" providerId="ADAL" clId="{F75BAA2D-A1B6-49B0-B8D9-61D3BF395C2A}" dt="2023-10-17T12:08:29.547" v="3452" actId="478"/>
      <pc:docMkLst>
        <pc:docMk/>
      </pc:docMkLst>
      <pc:sldChg chg="addSp modSp mod">
        <pc:chgData name="Molly Sheppard" userId="53c98af8-7b3a-49fb-ab8a-e9468e408910" providerId="ADAL" clId="{F75BAA2D-A1B6-49B0-B8D9-61D3BF395C2A}" dt="2023-10-17T12:07:20.111" v="3413" actId="20577"/>
        <pc:sldMkLst>
          <pc:docMk/>
          <pc:sldMk cId="1409575122" sldId="287"/>
        </pc:sldMkLst>
        <pc:spChg chg="add mod">
          <ac:chgData name="Molly Sheppard" userId="53c98af8-7b3a-49fb-ab8a-e9468e408910" providerId="ADAL" clId="{F75BAA2D-A1B6-49B0-B8D9-61D3BF395C2A}" dt="2023-10-17T12:07:20.111" v="3413" actId="20577"/>
          <ac:spMkLst>
            <pc:docMk/>
            <pc:sldMk cId="1409575122" sldId="287"/>
            <ac:spMk id="3" creationId="{3586FD02-3CB9-D674-8E41-F2AD96FEF882}"/>
          </ac:spMkLst>
        </pc:spChg>
        <pc:graphicFrameChg chg="mod modGraphic">
          <ac:chgData name="Molly Sheppard" userId="53c98af8-7b3a-49fb-ab8a-e9468e408910" providerId="ADAL" clId="{F75BAA2D-A1B6-49B0-B8D9-61D3BF395C2A}" dt="2023-10-17T12:06:21.857" v="3368" actId="1036"/>
          <ac:graphicFrameMkLst>
            <pc:docMk/>
            <pc:sldMk cId="1409575122" sldId="287"/>
            <ac:graphicFrameMk id="9" creationId="{2EA69C90-7F73-5377-72E0-4D70D89A05B3}"/>
          </ac:graphicFrameMkLst>
        </pc:graphicFrameChg>
        <pc:picChg chg="add mod">
          <ac:chgData name="Molly Sheppard" userId="53c98af8-7b3a-49fb-ab8a-e9468e408910" providerId="ADAL" clId="{F75BAA2D-A1B6-49B0-B8D9-61D3BF395C2A}" dt="2023-10-17T12:06:22.666" v="3369"/>
          <ac:picMkLst>
            <pc:docMk/>
            <pc:sldMk cId="1409575122" sldId="287"/>
            <ac:picMk id="5" creationId="{10101A5B-26B6-5DA9-6F72-FC7EE8394861}"/>
          </ac:picMkLst>
        </pc:picChg>
        <pc:picChg chg="add mod">
          <ac:chgData name="Molly Sheppard" userId="53c98af8-7b3a-49fb-ab8a-e9468e408910" providerId="ADAL" clId="{F75BAA2D-A1B6-49B0-B8D9-61D3BF395C2A}" dt="2023-10-17T12:06:37.765" v="3371" actId="1076"/>
          <ac:picMkLst>
            <pc:docMk/>
            <pc:sldMk cId="1409575122" sldId="287"/>
            <ac:picMk id="7" creationId="{C368CCF9-F73C-1CDE-57C2-68F7DF706065}"/>
          </ac:picMkLst>
        </pc:picChg>
      </pc:sldChg>
      <pc:sldChg chg="addSp modSp mod">
        <pc:chgData name="Molly Sheppard" userId="53c98af8-7b3a-49fb-ab8a-e9468e408910" providerId="ADAL" clId="{F75BAA2D-A1B6-49B0-B8D9-61D3BF395C2A}" dt="2023-10-17T11:40:50.938" v="3" actId="14100"/>
        <pc:sldMkLst>
          <pc:docMk/>
          <pc:sldMk cId="3900579153" sldId="296"/>
        </pc:sldMkLst>
        <pc:picChg chg="add mod">
          <ac:chgData name="Molly Sheppard" userId="53c98af8-7b3a-49fb-ab8a-e9468e408910" providerId="ADAL" clId="{F75BAA2D-A1B6-49B0-B8D9-61D3BF395C2A}" dt="2023-10-17T11:40:50.938" v="3" actId="14100"/>
          <ac:picMkLst>
            <pc:docMk/>
            <pc:sldMk cId="3900579153" sldId="296"/>
            <ac:picMk id="10" creationId="{91C2BF77-69EE-815A-DD07-5484384EBE3F}"/>
          </ac:picMkLst>
        </pc:picChg>
      </pc:sldChg>
      <pc:sldChg chg="addSp modSp mod">
        <pc:chgData name="Molly Sheppard" userId="53c98af8-7b3a-49fb-ab8a-e9468e408910" providerId="ADAL" clId="{F75BAA2D-A1B6-49B0-B8D9-61D3BF395C2A}" dt="2023-10-17T12:05:56.181" v="3317" actId="1076"/>
        <pc:sldMkLst>
          <pc:docMk/>
          <pc:sldMk cId="3569254724" sldId="297"/>
        </pc:sldMkLst>
        <pc:spChg chg="mod">
          <ac:chgData name="Molly Sheppard" userId="53c98af8-7b3a-49fb-ab8a-e9468e408910" providerId="ADAL" clId="{F75BAA2D-A1B6-49B0-B8D9-61D3BF395C2A}" dt="2023-10-17T12:05:17.387" v="3308" actId="14100"/>
          <ac:spMkLst>
            <pc:docMk/>
            <pc:sldMk cId="3569254724" sldId="297"/>
            <ac:spMk id="3" creationId="{88D26DFD-9D4F-9051-10FF-12F4798C5F66}"/>
          </ac:spMkLst>
        </pc:spChg>
        <pc:picChg chg="add mod">
          <ac:chgData name="Molly Sheppard" userId="53c98af8-7b3a-49fb-ab8a-e9468e408910" providerId="ADAL" clId="{F75BAA2D-A1B6-49B0-B8D9-61D3BF395C2A}" dt="2023-10-17T12:05:36.064" v="3315" actId="1076"/>
          <ac:picMkLst>
            <pc:docMk/>
            <pc:sldMk cId="3569254724" sldId="297"/>
            <ac:picMk id="5" creationId="{AA904428-0494-2E88-EE3B-B0002A9D11FA}"/>
          </ac:picMkLst>
        </pc:picChg>
        <pc:picChg chg="add mod">
          <ac:chgData name="Molly Sheppard" userId="53c98af8-7b3a-49fb-ab8a-e9468e408910" providerId="ADAL" clId="{F75BAA2D-A1B6-49B0-B8D9-61D3BF395C2A}" dt="2023-10-17T12:05:56.181" v="3317" actId="1076"/>
          <ac:picMkLst>
            <pc:docMk/>
            <pc:sldMk cId="3569254724" sldId="297"/>
            <ac:picMk id="7" creationId="{1DBC451C-A257-FAC4-3A64-0E04B72917C0}"/>
          </ac:picMkLst>
        </pc:picChg>
      </pc:sldChg>
      <pc:sldChg chg="delSp mod">
        <pc:chgData name="Molly Sheppard" userId="53c98af8-7b3a-49fb-ab8a-e9468e408910" providerId="ADAL" clId="{F75BAA2D-A1B6-49B0-B8D9-61D3BF395C2A}" dt="2023-10-17T12:08:29.547" v="3452" actId="478"/>
        <pc:sldMkLst>
          <pc:docMk/>
          <pc:sldMk cId="2803460982" sldId="299"/>
        </pc:sldMkLst>
        <pc:graphicFrameChg chg="del">
          <ac:chgData name="Molly Sheppard" userId="53c98af8-7b3a-49fb-ab8a-e9468e408910" providerId="ADAL" clId="{F75BAA2D-A1B6-49B0-B8D9-61D3BF395C2A}" dt="2023-10-17T12:08:29.547" v="3452" actId="478"/>
          <ac:graphicFrameMkLst>
            <pc:docMk/>
            <pc:sldMk cId="2803460982" sldId="299"/>
            <ac:graphicFrameMk id="9" creationId="{2EA69C90-7F73-5377-72E0-4D70D89A05B3}"/>
          </ac:graphicFrameMkLst>
        </pc:graphicFrameChg>
      </pc:sldChg>
      <pc:sldChg chg="addSp delSp modSp mod">
        <pc:chgData name="Molly Sheppard" userId="53c98af8-7b3a-49fb-ab8a-e9468e408910" providerId="ADAL" clId="{F75BAA2D-A1B6-49B0-B8D9-61D3BF395C2A}" dt="2023-10-17T12:07:54.769" v="3451" actId="20577"/>
        <pc:sldMkLst>
          <pc:docMk/>
          <pc:sldMk cId="2846782825" sldId="300"/>
        </pc:sldMkLst>
        <pc:spChg chg="del mod">
          <ac:chgData name="Molly Sheppard" userId="53c98af8-7b3a-49fb-ab8a-e9468e408910" providerId="ADAL" clId="{F75BAA2D-A1B6-49B0-B8D9-61D3BF395C2A}" dt="2023-10-17T11:42:10.135" v="15" actId="478"/>
          <ac:spMkLst>
            <pc:docMk/>
            <pc:sldMk cId="2846782825" sldId="300"/>
            <ac:spMk id="3" creationId="{FB8C5580-AE6A-23A5-EDDF-20D59A93E711}"/>
          </ac:spMkLst>
        </pc:spChg>
        <pc:spChg chg="add mod">
          <ac:chgData name="Molly Sheppard" userId="53c98af8-7b3a-49fb-ab8a-e9468e408910" providerId="ADAL" clId="{F75BAA2D-A1B6-49B0-B8D9-61D3BF395C2A}" dt="2023-10-17T12:07:54.769" v="3451" actId="20577"/>
          <ac:spMkLst>
            <pc:docMk/>
            <pc:sldMk cId="2846782825" sldId="300"/>
            <ac:spMk id="5" creationId="{51A7FF3A-0EC4-D0C0-AB4C-9D788BC7C874}"/>
          </ac:spMkLst>
        </pc:spChg>
        <pc:spChg chg="add mod">
          <ac:chgData name="Molly Sheppard" userId="53c98af8-7b3a-49fb-ab8a-e9468e408910" providerId="ADAL" clId="{F75BAA2D-A1B6-49B0-B8D9-61D3BF395C2A}" dt="2023-10-17T12:02:17.155" v="2762" actId="1035"/>
          <ac:spMkLst>
            <pc:docMk/>
            <pc:sldMk cId="2846782825" sldId="300"/>
            <ac:spMk id="12" creationId="{FA001CD6-98E3-12C4-543B-BE5401367D40}"/>
          </ac:spMkLst>
        </pc:spChg>
        <pc:spChg chg="add mod">
          <ac:chgData name="Molly Sheppard" userId="53c98af8-7b3a-49fb-ab8a-e9468e408910" providerId="ADAL" clId="{F75BAA2D-A1B6-49B0-B8D9-61D3BF395C2A}" dt="2023-10-17T11:51:38.382" v="1244" actId="1076"/>
          <ac:spMkLst>
            <pc:docMk/>
            <pc:sldMk cId="2846782825" sldId="300"/>
            <ac:spMk id="14" creationId="{89A2663A-13B8-E7C3-884F-787EF7DEAD27}"/>
          </ac:spMkLst>
        </pc:spChg>
        <pc:spChg chg="add mod">
          <ac:chgData name="Molly Sheppard" userId="53c98af8-7b3a-49fb-ab8a-e9468e408910" providerId="ADAL" clId="{F75BAA2D-A1B6-49B0-B8D9-61D3BF395C2A}" dt="2023-10-17T11:51:55.236" v="1294" actId="20577"/>
          <ac:spMkLst>
            <pc:docMk/>
            <pc:sldMk cId="2846782825" sldId="300"/>
            <ac:spMk id="15" creationId="{BB699332-9712-22FB-1370-38D939A7F336}"/>
          </ac:spMkLst>
        </pc:spChg>
        <pc:picChg chg="mod">
          <ac:chgData name="Molly Sheppard" userId="53c98af8-7b3a-49fb-ab8a-e9468e408910" providerId="ADAL" clId="{F75BAA2D-A1B6-49B0-B8D9-61D3BF395C2A}" dt="2023-10-17T12:02:17.155" v="2762" actId="1035"/>
          <ac:picMkLst>
            <pc:docMk/>
            <pc:sldMk cId="2846782825" sldId="300"/>
            <ac:picMk id="7" creationId="{C5353CA7-B838-5405-940D-818466E9B578}"/>
          </ac:picMkLst>
        </pc:picChg>
        <pc:picChg chg="add del mod">
          <ac:chgData name="Molly Sheppard" userId="53c98af8-7b3a-49fb-ab8a-e9468e408910" providerId="ADAL" clId="{F75BAA2D-A1B6-49B0-B8D9-61D3BF395C2A}" dt="2023-10-17T11:50:47.563" v="1182" actId="478"/>
          <ac:picMkLst>
            <pc:docMk/>
            <pc:sldMk cId="2846782825" sldId="300"/>
            <ac:picMk id="8" creationId="{C488D884-B293-0C7F-C619-861582D08A17}"/>
          </ac:picMkLst>
        </pc:picChg>
        <pc:picChg chg="add del mod">
          <ac:chgData name="Molly Sheppard" userId="53c98af8-7b3a-49fb-ab8a-e9468e408910" providerId="ADAL" clId="{F75BAA2D-A1B6-49B0-B8D9-61D3BF395C2A}" dt="2023-10-17T11:50:57.132" v="1185" actId="478"/>
          <ac:picMkLst>
            <pc:docMk/>
            <pc:sldMk cId="2846782825" sldId="300"/>
            <ac:picMk id="9" creationId="{F6575C1E-C6F3-E321-404E-B4ECD96C58A3}"/>
          </ac:picMkLst>
        </pc:picChg>
        <pc:picChg chg="mod">
          <ac:chgData name="Molly Sheppard" userId="53c98af8-7b3a-49fb-ab8a-e9468e408910" providerId="ADAL" clId="{F75BAA2D-A1B6-49B0-B8D9-61D3BF395C2A}" dt="2023-10-17T11:50:10.414" v="1174" actId="14100"/>
          <ac:picMkLst>
            <pc:docMk/>
            <pc:sldMk cId="2846782825" sldId="300"/>
            <ac:picMk id="10" creationId="{A8D4F6F8-1C31-177E-1F8D-31666FC06A1F}"/>
          </ac:picMkLst>
        </pc:picChg>
        <pc:picChg chg="add del">
          <ac:chgData name="Molly Sheppard" userId="53c98af8-7b3a-49fb-ab8a-e9468e408910" providerId="ADAL" clId="{F75BAA2D-A1B6-49B0-B8D9-61D3BF395C2A}" dt="2023-10-17T11:51:02.581" v="1187" actId="478"/>
          <ac:picMkLst>
            <pc:docMk/>
            <pc:sldMk cId="2846782825" sldId="300"/>
            <ac:picMk id="11" creationId="{78066C04-3EDD-E388-D4D9-7D04314B520A}"/>
          </ac:picMkLst>
        </pc:picChg>
        <pc:picChg chg="mod">
          <ac:chgData name="Molly Sheppard" userId="53c98af8-7b3a-49fb-ab8a-e9468e408910" providerId="ADAL" clId="{F75BAA2D-A1B6-49B0-B8D9-61D3BF395C2A}" dt="2023-10-17T11:50:18.289" v="1177" actId="1076"/>
          <ac:picMkLst>
            <pc:docMk/>
            <pc:sldMk cId="2846782825" sldId="300"/>
            <ac:picMk id="13" creationId="{1ADABE1C-6B9F-E89C-F9F0-4C4F66E42BC8}"/>
          </ac:picMkLst>
        </pc:picChg>
      </pc:sldChg>
      <pc:sldChg chg="addSp delSp modSp mod">
        <pc:chgData name="Molly Sheppard" userId="53c98af8-7b3a-49fb-ab8a-e9468e408910" providerId="ADAL" clId="{F75BAA2D-A1B6-49B0-B8D9-61D3BF395C2A}" dt="2023-10-17T12:01:57.320" v="2728" actId="403"/>
        <pc:sldMkLst>
          <pc:docMk/>
          <pc:sldMk cId="670372692" sldId="301"/>
        </pc:sldMkLst>
        <pc:spChg chg="add mod">
          <ac:chgData name="Molly Sheppard" userId="53c98af8-7b3a-49fb-ab8a-e9468e408910" providerId="ADAL" clId="{F75BAA2D-A1B6-49B0-B8D9-61D3BF395C2A}" dt="2023-10-17T12:01:57.320" v="2728" actId="403"/>
          <ac:spMkLst>
            <pc:docMk/>
            <pc:sldMk cId="670372692" sldId="301"/>
            <ac:spMk id="3" creationId="{5C1DDADE-AF69-0A0F-AB4D-0967A5BAACED}"/>
          </ac:spMkLst>
        </pc:spChg>
        <pc:spChg chg="del">
          <ac:chgData name="Molly Sheppard" userId="53c98af8-7b3a-49fb-ab8a-e9468e408910" providerId="ADAL" clId="{F75BAA2D-A1B6-49B0-B8D9-61D3BF395C2A}" dt="2023-10-17T11:52:35.575" v="1303" actId="478"/>
          <ac:spMkLst>
            <pc:docMk/>
            <pc:sldMk cId="670372692" sldId="301"/>
            <ac:spMk id="7" creationId="{564072E7-4B8A-8260-767F-304986140BA1}"/>
          </ac:spMkLst>
        </pc:spChg>
        <pc:spChg chg="add del mod">
          <ac:chgData name="Molly Sheppard" userId="53c98af8-7b3a-49fb-ab8a-e9468e408910" providerId="ADAL" clId="{F75BAA2D-A1B6-49B0-B8D9-61D3BF395C2A}" dt="2023-10-17T11:57:31.526" v="2222"/>
          <ac:spMkLst>
            <pc:docMk/>
            <pc:sldMk cId="670372692" sldId="301"/>
            <ac:spMk id="8" creationId="{834049D3-00DE-3768-A53E-06CB156FBFEF}"/>
          </ac:spMkLst>
        </pc:spChg>
        <pc:spChg chg="add mod">
          <ac:chgData name="Molly Sheppard" userId="53c98af8-7b3a-49fb-ab8a-e9468e408910" providerId="ADAL" clId="{F75BAA2D-A1B6-49B0-B8D9-61D3BF395C2A}" dt="2023-10-17T11:57:45.809" v="2246" actId="1076"/>
          <ac:spMkLst>
            <pc:docMk/>
            <pc:sldMk cId="670372692" sldId="301"/>
            <ac:spMk id="10" creationId="{EAC592E6-97B3-03E9-D474-47403047134D}"/>
          </ac:spMkLst>
        </pc:spChg>
        <pc:spChg chg="add mod">
          <ac:chgData name="Molly Sheppard" userId="53c98af8-7b3a-49fb-ab8a-e9468e408910" providerId="ADAL" clId="{F75BAA2D-A1B6-49B0-B8D9-61D3BF395C2A}" dt="2023-10-17T11:57:53.131" v="2269" actId="20577"/>
          <ac:spMkLst>
            <pc:docMk/>
            <pc:sldMk cId="670372692" sldId="301"/>
            <ac:spMk id="11" creationId="{8A49B2DC-0D45-0F64-C13E-68EA745BCC18}"/>
          </ac:spMkLst>
        </pc:spChg>
        <pc:picChg chg="mod">
          <ac:chgData name="Molly Sheppard" userId="53c98af8-7b3a-49fb-ab8a-e9468e408910" providerId="ADAL" clId="{F75BAA2D-A1B6-49B0-B8D9-61D3BF395C2A}" dt="2023-10-17T12:00:24.248" v="2609" actId="1037"/>
          <ac:picMkLst>
            <pc:docMk/>
            <pc:sldMk cId="670372692" sldId="301"/>
            <ac:picMk id="5" creationId="{2E063A17-58C0-6F95-1B3C-B318502E3702}"/>
          </ac:picMkLst>
        </pc:picChg>
        <pc:picChg chg="mod modCrop">
          <ac:chgData name="Molly Sheppard" userId="53c98af8-7b3a-49fb-ab8a-e9468e408910" providerId="ADAL" clId="{F75BAA2D-A1B6-49B0-B8D9-61D3BF395C2A}" dt="2023-10-17T11:57:15.885" v="2218" actId="1036"/>
          <ac:picMkLst>
            <pc:docMk/>
            <pc:sldMk cId="670372692" sldId="301"/>
            <ac:picMk id="9" creationId="{C55B276D-DAA9-E43B-8A05-31F75BEBD7C2}"/>
          </ac:picMkLst>
        </pc:picChg>
        <pc:picChg chg="mod">
          <ac:chgData name="Molly Sheppard" userId="53c98af8-7b3a-49fb-ab8a-e9468e408910" providerId="ADAL" clId="{F75BAA2D-A1B6-49B0-B8D9-61D3BF395C2A}" dt="2023-10-17T11:57:15.885" v="2218" actId="1036"/>
          <ac:picMkLst>
            <pc:docMk/>
            <pc:sldMk cId="670372692" sldId="301"/>
            <ac:picMk id="12" creationId="{BBC0056C-F721-4D2F-DBCD-BDACF6CBF5C4}"/>
          </ac:picMkLst>
        </pc:picChg>
      </pc:sldChg>
    </pc:docChg>
  </pc:docChgLst>
  <pc:docChgLst>
    <pc:chgData name="Molly Sheppard" userId="53c98af8-7b3a-49fb-ab8a-e9468e408910" providerId="ADAL" clId="{6829D6D6-CAF4-491E-9BA2-91A7FECC37A1}"/>
    <pc:docChg chg="undo redo custSel addSld delSld modSld sldOrd">
      <pc:chgData name="Molly Sheppard" userId="53c98af8-7b3a-49fb-ab8a-e9468e408910" providerId="ADAL" clId="{6829D6D6-CAF4-491E-9BA2-91A7FECC37A1}" dt="2024-03-05T21:35:12.209" v="23567" actId="255"/>
      <pc:docMkLst>
        <pc:docMk/>
      </pc:docMkLst>
      <pc:sldChg chg="addSp modSp mod">
        <pc:chgData name="Molly Sheppard" userId="53c98af8-7b3a-49fb-ab8a-e9468e408910" providerId="ADAL" clId="{6829D6D6-CAF4-491E-9BA2-91A7FECC37A1}" dt="2024-03-05T20:42:26.714" v="22917" actId="113"/>
        <pc:sldMkLst>
          <pc:docMk/>
          <pc:sldMk cId="0" sldId="256"/>
        </pc:sldMkLst>
        <pc:spChg chg="mod">
          <ac:chgData name="Molly Sheppard" userId="53c98af8-7b3a-49fb-ab8a-e9468e408910" providerId="ADAL" clId="{6829D6D6-CAF4-491E-9BA2-91A7FECC37A1}" dt="2024-03-05T20:40:28.805" v="22821" actId="20577"/>
          <ac:spMkLst>
            <pc:docMk/>
            <pc:sldMk cId="0" sldId="256"/>
            <ac:spMk id="3" creationId="{A418323D-43F2-8B7D-31B4-B54D61F90147}"/>
          </ac:spMkLst>
        </pc:spChg>
        <pc:spChg chg="add mod">
          <ac:chgData name="Molly Sheppard" userId="53c98af8-7b3a-49fb-ab8a-e9468e408910" providerId="ADAL" clId="{6829D6D6-CAF4-491E-9BA2-91A7FECC37A1}" dt="2024-03-05T20:42:26.714" v="22917" actId="113"/>
          <ac:spMkLst>
            <pc:docMk/>
            <pc:sldMk cId="0" sldId="256"/>
            <ac:spMk id="4" creationId="{47296187-C9E4-F4C3-8DB8-68BA19C1A317}"/>
          </ac:spMkLst>
        </pc:spChg>
      </pc:sldChg>
      <pc:sldChg chg="modSp mod">
        <pc:chgData name="Molly Sheppard" userId="53c98af8-7b3a-49fb-ab8a-e9468e408910" providerId="ADAL" clId="{6829D6D6-CAF4-491E-9BA2-91A7FECC37A1}" dt="2024-02-27T12:12:34.869" v="2140" actId="20577"/>
        <pc:sldMkLst>
          <pc:docMk/>
          <pc:sldMk cId="877965248" sldId="283"/>
        </pc:sldMkLst>
        <pc:spChg chg="mod">
          <ac:chgData name="Molly Sheppard" userId="53c98af8-7b3a-49fb-ab8a-e9468e408910" providerId="ADAL" clId="{6829D6D6-CAF4-491E-9BA2-91A7FECC37A1}" dt="2024-02-27T12:12:34.869" v="2140" actId="20577"/>
          <ac:spMkLst>
            <pc:docMk/>
            <pc:sldMk cId="877965248" sldId="283"/>
            <ac:spMk id="4" creationId="{F1C53BEB-7B48-1006-7FC4-F5FE75A44194}"/>
          </ac:spMkLst>
        </pc:spChg>
      </pc:sldChg>
      <pc:sldChg chg="del">
        <pc:chgData name="Molly Sheppard" userId="53c98af8-7b3a-49fb-ab8a-e9468e408910" providerId="ADAL" clId="{6829D6D6-CAF4-491E-9BA2-91A7FECC37A1}" dt="2024-03-04T16:24:48.890" v="21796" actId="47"/>
        <pc:sldMkLst>
          <pc:docMk/>
          <pc:sldMk cId="1408330489" sldId="292"/>
        </pc:sldMkLst>
      </pc:sldChg>
      <pc:sldChg chg="addSp delSp modSp mod">
        <pc:chgData name="Molly Sheppard" userId="53c98af8-7b3a-49fb-ab8a-e9468e408910" providerId="ADAL" clId="{6829D6D6-CAF4-491E-9BA2-91A7FECC37A1}" dt="2024-03-03T23:51:03.136" v="15513" actId="1037"/>
        <pc:sldMkLst>
          <pc:docMk/>
          <pc:sldMk cId="2803460982" sldId="299"/>
        </pc:sldMkLst>
        <pc:spChg chg="mod">
          <ac:chgData name="Molly Sheppard" userId="53c98af8-7b3a-49fb-ab8a-e9468e408910" providerId="ADAL" clId="{6829D6D6-CAF4-491E-9BA2-91A7FECC37A1}" dt="2024-03-03T23:51:03.136" v="15513" actId="1037"/>
          <ac:spMkLst>
            <pc:docMk/>
            <pc:sldMk cId="2803460982" sldId="299"/>
            <ac:spMk id="11" creationId="{EEE3370F-1859-094E-E87D-F47F211ACBD2}"/>
          </ac:spMkLst>
        </pc:spChg>
        <pc:picChg chg="mod">
          <ac:chgData name="Molly Sheppard" userId="53c98af8-7b3a-49fb-ab8a-e9468e408910" providerId="ADAL" clId="{6829D6D6-CAF4-491E-9BA2-91A7FECC37A1}" dt="2024-03-03T23:50:46.458" v="15492" actId="14100"/>
          <ac:picMkLst>
            <pc:docMk/>
            <pc:sldMk cId="2803460982" sldId="299"/>
            <ac:picMk id="5" creationId="{4A4ADEBD-CDE1-24EB-DD43-6CF7D7F27D22}"/>
          </ac:picMkLst>
        </pc:picChg>
        <pc:picChg chg="del">
          <ac:chgData name="Molly Sheppard" userId="53c98af8-7b3a-49fb-ab8a-e9468e408910" providerId="ADAL" clId="{6829D6D6-CAF4-491E-9BA2-91A7FECC37A1}" dt="2024-03-03T23:46:55.736" v="15339" actId="478"/>
          <ac:picMkLst>
            <pc:docMk/>
            <pc:sldMk cId="2803460982" sldId="299"/>
            <ac:picMk id="7" creationId="{24419DDB-1594-342F-4B14-FE962925FCDD}"/>
          </ac:picMkLst>
        </pc:picChg>
        <pc:picChg chg="add mod">
          <ac:chgData name="Molly Sheppard" userId="53c98af8-7b3a-49fb-ab8a-e9468e408910" providerId="ADAL" clId="{6829D6D6-CAF4-491E-9BA2-91A7FECC37A1}" dt="2024-03-03T23:50:55.008" v="15495" actId="14100"/>
          <ac:picMkLst>
            <pc:docMk/>
            <pc:sldMk cId="2803460982" sldId="299"/>
            <ac:picMk id="10" creationId="{0BC4E549-2277-3D54-CE2C-F52778024D99}"/>
          </ac:picMkLst>
        </pc:picChg>
      </pc:sldChg>
      <pc:sldChg chg="addSp delSp modSp mod modNotesTx">
        <pc:chgData name="Molly Sheppard" userId="53c98af8-7b3a-49fb-ab8a-e9468e408910" providerId="ADAL" clId="{6829D6D6-CAF4-491E-9BA2-91A7FECC37A1}" dt="2024-03-04T15:24:33.870" v="16324" actId="20577"/>
        <pc:sldMkLst>
          <pc:docMk/>
          <pc:sldMk cId="3014768299" sldId="302"/>
        </pc:sldMkLst>
        <pc:spChg chg="mod">
          <ac:chgData name="Molly Sheppard" userId="53c98af8-7b3a-49fb-ab8a-e9468e408910" providerId="ADAL" clId="{6829D6D6-CAF4-491E-9BA2-91A7FECC37A1}" dt="2024-03-04T15:24:30.843" v="16322" actId="20577"/>
          <ac:spMkLst>
            <pc:docMk/>
            <pc:sldMk cId="3014768299" sldId="302"/>
            <ac:spMk id="3" creationId="{5C1DDADE-AF69-0A0F-AB4D-0967A5BAACED}"/>
          </ac:spMkLst>
        </pc:spChg>
        <pc:spChg chg="del mod">
          <ac:chgData name="Molly Sheppard" userId="53c98af8-7b3a-49fb-ab8a-e9468e408910" providerId="ADAL" clId="{6829D6D6-CAF4-491E-9BA2-91A7FECC37A1}" dt="2024-02-28T21:45:09.156" v="7032" actId="478"/>
          <ac:spMkLst>
            <pc:docMk/>
            <pc:sldMk cId="3014768299" sldId="302"/>
            <ac:spMk id="5" creationId="{303F8AE4-38BA-B412-F29E-3E5B66C9991B}"/>
          </ac:spMkLst>
        </pc:spChg>
        <pc:spChg chg="mod">
          <ac:chgData name="Molly Sheppard" userId="53c98af8-7b3a-49fb-ab8a-e9468e408910" providerId="ADAL" clId="{6829D6D6-CAF4-491E-9BA2-91A7FECC37A1}" dt="2024-03-04T15:24:33.870" v="16324" actId="20577"/>
          <ac:spMkLst>
            <pc:docMk/>
            <pc:sldMk cId="3014768299" sldId="302"/>
            <ac:spMk id="7" creationId="{35258D7A-0736-A851-3EB3-650015DBC670}"/>
          </ac:spMkLst>
        </pc:spChg>
        <pc:spChg chg="add del mod">
          <ac:chgData name="Molly Sheppard" userId="53c98af8-7b3a-49fb-ab8a-e9468e408910" providerId="ADAL" clId="{6829D6D6-CAF4-491E-9BA2-91A7FECC37A1}" dt="2024-02-28T21:45:01.304" v="7030" actId="478"/>
          <ac:spMkLst>
            <pc:docMk/>
            <pc:sldMk cId="3014768299" sldId="302"/>
            <ac:spMk id="9" creationId="{29837450-7E26-C9C7-1F02-7A51A9AA4545}"/>
          </ac:spMkLst>
        </pc:spChg>
      </pc:sldChg>
      <pc:sldChg chg="modSp mod">
        <pc:chgData name="Molly Sheppard" userId="53c98af8-7b3a-49fb-ab8a-e9468e408910" providerId="ADAL" clId="{6829D6D6-CAF4-491E-9BA2-91A7FECC37A1}" dt="2024-03-03T23:25:59.673" v="13976" actId="20577"/>
        <pc:sldMkLst>
          <pc:docMk/>
          <pc:sldMk cId="2734572070" sldId="317"/>
        </pc:sldMkLst>
        <pc:spChg chg="mod">
          <ac:chgData name="Molly Sheppard" userId="53c98af8-7b3a-49fb-ab8a-e9468e408910" providerId="ADAL" clId="{6829D6D6-CAF4-491E-9BA2-91A7FECC37A1}" dt="2024-03-03T23:25:59.673" v="13976" actId="20577"/>
          <ac:spMkLst>
            <pc:docMk/>
            <pc:sldMk cId="2734572070" sldId="317"/>
            <ac:spMk id="2" creationId="{183DEEE4-BC70-2615-0BEF-EE48504F5AAD}"/>
          </ac:spMkLst>
        </pc:spChg>
      </pc:sldChg>
      <pc:sldChg chg="modSp mod">
        <pc:chgData name="Molly Sheppard" userId="53c98af8-7b3a-49fb-ab8a-e9468e408910" providerId="ADAL" clId="{6829D6D6-CAF4-491E-9BA2-91A7FECC37A1}" dt="2024-03-05T13:07:26.370" v="22770" actId="20577"/>
        <pc:sldMkLst>
          <pc:docMk/>
          <pc:sldMk cId="3465273440" sldId="323"/>
        </pc:sldMkLst>
        <pc:spChg chg="mod">
          <ac:chgData name="Molly Sheppard" userId="53c98af8-7b3a-49fb-ab8a-e9468e408910" providerId="ADAL" clId="{6829D6D6-CAF4-491E-9BA2-91A7FECC37A1}" dt="2024-02-28T12:00:35.134" v="6030" actId="404"/>
          <ac:spMkLst>
            <pc:docMk/>
            <pc:sldMk cId="3465273440" sldId="323"/>
            <ac:spMk id="2" creationId="{F5B43DA9-0F63-F150-4C26-C4AE9F84637F}"/>
          </ac:spMkLst>
        </pc:spChg>
        <pc:graphicFrameChg chg="mod modGraphic">
          <ac:chgData name="Molly Sheppard" userId="53c98af8-7b3a-49fb-ab8a-e9468e408910" providerId="ADAL" clId="{6829D6D6-CAF4-491E-9BA2-91A7FECC37A1}" dt="2024-03-05T13:07:26.370" v="22770" actId="20577"/>
          <ac:graphicFrameMkLst>
            <pc:docMk/>
            <pc:sldMk cId="3465273440" sldId="323"/>
            <ac:graphicFrameMk id="3" creationId="{26594D86-549E-D120-458F-D7FF0CD824E5}"/>
          </ac:graphicFrameMkLst>
        </pc:graphicFrameChg>
      </pc:sldChg>
      <pc:sldChg chg="addSp modSp mod">
        <pc:chgData name="Molly Sheppard" userId="53c98af8-7b3a-49fb-ab8a-e9468e408910" providerId="ADAL" clId="{6829D6D6-CAF4-491E-9BA2-91A7FECC37A1}" dt="2024-02-28T11:04:20.500" v="4150" actId="20577"/>
        <pc:sldMkLst>
          <pc:docMk/>
          <pc:sldMk cId="1983784621" sldId="325"/>
        </pc:sldMkLst>
        <pc:spChg chg="mod">
          <ac:chgData name="Molly Sheppard" userId="53c98af8-7b3a-49fb-ab8a-e9468e408910" providerId="ADAL" clId="{6829D6D6-CAF4-491E-9BA2-91A7FECC37A1}" dt="2024-02-28T11:04:20.500" v="4150" actId="20577"/>
          <ac:spMkLst>
            <pc:docMk/>
            <pc:sldMk cId="1983784621" sldId="325"/>
            <ac:spMk id="2" creationId="{B5AB30BA-F265-5549-9AFD-4D70E809ACE5}"/>
          </ac:spMkLst>
        </pc:spChg>
        <pc:cxnChg chg="add mod">
          <ac:chgData name="Molly Sheppard" userId="53c98af8-7b3a-49fb-ab8a-e9468e408910" providerId="ADAL" clId="{6829D6D6-CAF4-491E-9BA2-91A7FECC37A1}" dt="2024-02-27T11:33:03.292" v="824" actId="1076"/>
          <ac:cxnSpMkLst>
            <pc:docMk/>
            <pc:sldMk cId="1983784621" sldId="325"/>
            <ac:cxnSpMk id="3" creationId="{61CE05B7-7967-53AD-A91E-77FD97497E68}"/>
          </ac:cxnSpMkLst>
        </pc:cxnChg>
      </pc:sldChg>
      <pc:sldChg chg="addSp delSp modSp mod">
        <pc:chgData name="Molly Sheppard" userId="53c98af8-7b3a-49fb-ab8a-e9468e408910" providerId="ADAL" clId="{6829D6D6-CAF4-491E-9BA2-91A7FECC37A1}" dt="2024-03-05T12:17:37.539" v="21862" actId="113"/>
        <pc:sldMkLst>
          <pc:docMk/>
          <pc:sldMk cId="336117174" sldId="326"/>
        </pc:sldMkLst>
        <pc:spChg chg="mod">
          <ac:chgData name="Molly Sheppard" userId="53c98af8-7b3a-49fb-ab8a-e9468e408910" providerId="ADAL" clId="{6829D6D6-CAF4-491E-9BA2-91A7FECC37A1}" dt="2024-02-28T11:05:07.230" v="4229" actId="404"/>
          <ac:spMkLst>
            <pc:docMk/>
            <pc:sldMk cId="336117174" sldId="326"/>
            <ac:spMk id="2" creationId="{54A44B31-4AE7-0887-11E2-0C32698B5DE8}"/>
          </ac:spMkLst>
        </pc:spChg>
        <pc:spChg chg="add del mod">
          <ac:chgData name="Molly Sheppard" userId="53c98af8-7b3a-49fb-ab8a-e9468e408910" providerId="ADAL" clId="{6829D6D6-CAF4-491E-9BA2-91A7FECC37A1}" dt="2024-02-27T11:27:46.126" v="153" actId="478"/>
          <ac:spMkLst>
            <pc:docMk/>
            <pc:sldMk cId="336117174" sldId="326"/>
            <ac:spMk id="7" creationId="{6FB8C453-E401-D871-579A-444A4052B924}"/>
          </ac:spMkLst>
        </pc:spChg>
        <pc:spChg chg="add del mod">
          <ac:chgData name="Molly Sheppard" userId="53c98af8-7b3a-49fb-ab8a-e9468e408910" providerId="ADAL" clId="{6829D6D6-CAF4-491E-9BA2-91A7FECC37A1}" dt="2024-02-27T11:33:22.399" v="831" actId="478"/>
          <ac:spMkLst>
            <pc:docMk/>
            <pc:sldMk cId="336117174" sldId="326"/>
            <ac:spMk id="8" creationId="{C0A29E1F-27EF-5084-06D7-5830DC4BCC5B}"/>
          </ac:spMkLst>
        </pc:spChg>
        <pc:spChg chg="del">
          <ac:chgData name="Molly Sheppard" userId="53c98af8-7b3a-49fb-ab8a-e9468e408910" providerId="ADAL" clId="{6829D6D6-CAF4-491E-9BA2-91A7FECC37A1}" dt="2024-02-27T11:33:19.865" v="830" actId="478"/>
          <ac:spMkLst>
            <pc:docMk/>
            <pc:sldMk cId="336117174" sldId="326"/>
            <ac:spMk id="16" creationId="{B9F119C0-EA3B-AFC0-7E00-6F21FA9EE5CD}"/>
          </ac:spMkLst>
        </pc:spChg>
        <pc:spChg chg="del mod">
          <ac:chgData name="Molly Sheppard" userId="53c98af8-7b3a-49fb-ab8a-e9468e408910" providerId="ADAL" clId="{6829D6D6-CAF4-491E-9BA2-91A7FECC37A1}" dt="2024-02-27T11:33:25.086" v="832" actId="478"/>
          <ac:spMkLst>
            <pc:docMk/>
            <pc:sldMk cId="336117174" sldId="326"/>
            <ac:spMk id="17" creationId="{89897BF0-E4FF-4128-731E-694D6CCF604B}"/>
          </ac:spMkLst>
        </pc:spChg>
        <pc:spChg chg="add mod">
          <ac:chgData name="Molly Sheppard" userId="53c98af8-7b3a-49fb-ab8a-e9468e408910" providerId="ADAL" clId="{6829D6D6-CAF4-491E-9BA2-91A7FECC37A1}" dt="2024-03-05T12:17:27.917" v="21861" actId="113"/>
          <ac:spMkLst>
            <pc:docMk/>
            <pc:sldMk cId="336117174" sldId="326"/>
            <ac:spMk id="19" creationId="{982EC0D7-BEB5-0B76-FAEE-3BDB24F7E556}"/>
          </ac:spMkLst>
        </pc:spChg>
        <pc:spChg chg="add mod">
          <ac:chgData name="Molly Sheppard" userId="53c98af8-7b3a-49fb-ab8a-e9468e408910" providerId="ADAL" clId="{6829D6D6-CAF4-491E-9BA2-91A7FECC37A1}" dt="2024-03-05T12:17:37.539" v="21862" actId="113"/>
          <ac:spMkLst>
            <pc:docMk/>
            <pc:sldMk cId="336117174" sldId="326"/>
            <ac:spMk id="25" creationId="{74EDBEA0-5A6F-6F99-650A-E30CBA88C3C0}"/>
          </ac:spMkLst>
        </pc:spChg>
        <pc:picChg chg="add del mod">
          <ac:chgData name="Molly Sheppard" userId="53c98af8-7b3a-49fb-ab8a-e9468e408910" providerId="ADAL" clId="{6829D6D6-CAF4-491E-9BA2-91A7FECC37A1}" dt="2024-02-27T11:33:19.865" v="830" actId="478"/>
          <ac:picMkLst>
            <pc:docMk/>
            <pc:sldMk cId="336117174" sldId="326"/>
            <ac:picMk id="5" creationId="{B85ABA08-88ED-82DA-6C0B-A83D6664603C}"/>
          </ac:picMkLst>
        </pc:picChg>
        <pc:picChg chg="del">
          <ac:chgData name="Molly Sheppard" userId="53c98af8-7b3a-49fb-ab8a-e9468e408910" providerId="ADAL" clId="{6829D6D6-CAF4-491E-9BA2-91A7FECC37A1}" dt="2024-02-27T11:33:19.865" v="830" actId="478"/>
          <ac:picMkLst>
            <pc:docMk/>
            <pc:sldMk cId="336117174" sldId="326"/>
            <ac:picMk id="11" creationId="{12B94022-7896-5197-11E1-D6838FDFA337}"/>
          </ac:picMkLst>
        </pc:picChg>
        <pc:picChg chg="add mod">
          <ac:chgData name="Molly Sheppard" userId="53c98af8-7b3a-49fb-ab8a-e9468e408910" providerId="ADAL" clId="{6829D6D6-CAF4-491E-9BA2-91A7FECC37A1}" dt="2024-02-27T11:35:07.348" v="836" actId="14100"/>
          <ac:picMkLst>
            <pc:docMk/>
            <pc:sldMk cId="336117174" sldId="326"/>
            <ac:picMk id="12" creationId="{BC01A6B3-0B70-621E-7852-737720F08C88}"/>
          </ac:picMkLst>
        </pc:picChg>
        <pc:picChg chg="del">
          <ac:chgData name="Molly Sheppard" userId="53c98af8-7b3a-49fb-ab8a-e9468e408910" providerId="ADAL" clId="{6829D6D6-CAF4-491E-9BA2-91A7FECC37A1}" dt="2024-02-27T11:33:19.865" v="830" actId="478"/>
          <ac:picMkLst>
            <pc:docMk/>
            <pc:sldMk cId="336117174" sldId="326"/>
            <ac:picMk id="13" creationId="{11FF99DB-9233-A111-3332-7FC3FAC61D8C}"/>
          </ac:picMkLst>
        </pc:picChg>
        <pc:picChg chg="del mod">
          <ac:chgData name="Molly Sheppard" userId="53c98af8-7b3a-49fb-ab8a-e9468e408910" providerId="ADAL" clId="{6829D6D6-CAF4-491E-9BA2-91A7FECC37A1}" dt="2024-02-27T11:33:19.865" v="830" actId="478"/>
          <ac:picMkLst>
            <pc:docMk/>
            <pc:sldMk cId="336117174" sldId="326"/>
            <ac:picMk id="15" creationId="{A3B21846-189B-03A6-2A3D-D0E13DE71F43}"/>
          </ac:picMkLst>
        </pc:picChg>
        <pc:picChg chg="add mod">
          <ac:chgData name="Molly Sheppard" userId="53c98af8-7b3a-49fb-ab8a-e9468e408910" providerId="ADAL" clId="{6829D6D6-CAF4-491E-9BA2-91A7FECC37A1}" dt="2024-02-27T11:36:27.788" v="839" actId="1076"/>
          <ac:picMkLst>
            <pc:docMk/>
            <pc:sldMk cId="336117174" sldId="326"/>
            <ac:picMk id="18" creationId="{56FD5DBE-6A18-B934-FDE6-272A86934D29}"/>
          </ac:picMkLst>
        </pc:picChg>
        <pc:picChg chg="add mod">
          <ac:chgData name="Molly Sheppard" userId="53c98af8-7b3a-49fb-ab8a-e9468e408910" providerId="ADAL" clId="{6829D6D6-CAF4-491E-9BA2-91A7FECC37A1}" dt="2024-02-27T11:40:41.892" v="1449" actId="14100"/>
          <ac:picMkLst>
            <pc:docMk/>
            <pc:sldMk cId="336117174" sldId="326"/>
            <ac:picMk id="22" creationId="{7A020E72-FA3D-576C-8933-51FC34743767}"/>
          </ac:picMkLst>
        </pc:picChg>
        <pc:picChg chg="add mod">
          <ac:chgData name="Molly Sheppard" userId="53c98af8-7b3a-49fb-ab8a-e9468e408910" providerId="ADAL" clId="{6829D6D6-CAF4-491E-9BA2-91A7FECC37A1}" dt="2024-02-27T11:41:05.162" v="1452" actId="1076"/>
          <ac:picMkLst>
            <pc:docMk/>
            <pc:sldMk cId="336117174" sldId="326"/>
            <ac:picMk id="24" creationId="{0D9C118D-1137-E2E3-731C-5CEF69BFD413}"/>
          </ac:picMkLst>
        </pc:picChg>
        <pc:cxnChg chg="add del mod">
          <ac:chgData name="Molly Sheppard" userId="53c98af8-7b3a-49fb-ab8a-e9468e408910" providerId="ADAL" clId="{6829D6D6-CAF4-491E-9BA2-91A7FECC37A1}" dt="2024-02-27T11:33:16.397" v="829" actId="478"/>
          <ac:cxnSpMkLst>
            <pc:docMk/>
            <pc:sldMk cId="336117174" sldId="326"/>
            <ac:cxnSpMk id="9" creationId="{EE5D7ABE-202B-7FA2-32B3-50F47F0D547A}"/>
          </ac:cxnSpMkLst>
        </pc:cxnChg>
        <pc:cxnChg chg="add mod">
          <ac:chgData name="Molly Sheppard" userId="53c98af8-7b3a-49fb-ab8a-e9468e408910" providerId="ADAL" clId="{6829D6D6-CAF4-491E-9BA2-91A7FECC37A1}" dt="2024-02-27T11:40:12.220" v="1446" actId="1076"/>
          <ac:cxnSpMkLst>
            <pc:docMk/>
            <pc:sldMk cId="336117174" sldId="326"/>
            <ac:cxnSpMk id="20" creationId="{25F45CD0-F74E-60F8-0DEC-31FCAFEA2408}"/>
          </ac:cxnSpMkLst>
        </pc:cxnChg>
      </pc:sldChg>
      <pc:sldChg chg="addSp delSp modSp add mod ord">
        <pc:chgData name="Molly Sheppard" userId="53c98af8-7b3a-49fb-ab8a-e9468e408910" providerId="ADAL" clId="{6829D6D6-CAF4-491E-9BA2-91A7FECC37A1}" dt="2024-03-05T12:17:16.649" v="21860" actId="20577"/>
        <pc:sldMkLst>
          <pc:docMk/>
          <pc:sldMk cId="1230516294" sldId="327"/>
        </pc:sldMkLst>
        <pc:spChg chg="mod">
          <ac:chgData name="Molly Sheppard" userId="53c98af8-7b3a-49fb-ab8a-e9468e408910" providerId="ADAL" clId="{6829D6D6-CAF4-491E-9BA2-91A7FECC37A1}" dt="2024-03-05T12:17:16.649" v="21860" actId="20577"/>
          <ac:spMkLst>
            <pc:docMk/>
            <pc:sldMk cId="1230516294" sldId="327"/>
            <ac:spMk id="2" creationId="{0D13C435-F8E0-6D22-592E-C80D2D7B32E3}"/>
          </ac:spMkLst>
        </pc:spChg>
        <pc:spChg chg="mod">
          <ac:chgData name="Molly Sheppard" userId="53c98af8-7b3a-49fb-ab8a-e9468e408910" providerId="ADAL" clId="{6829D6D6-CAF4-491E-9BA2-91A7FECC37A1}" dt="2024-03-05T12:16:51.881" v="21847" actId="113"/>
          <ac:spMkLst>
            <pc:docMk/>
            <pc:sldMk cId="1230516294" sldId="327"/>
            <ac:spMk id="8" creationId="{D8935AD3-B6F4-E6F3-A7A7-6720D28359ED}"/>
          </ac:spMkLst>
        </pc:spChg>
        <pc:spChg chg="add mod">
          <ac:chgData name="Molly Sheppard" userId="53c98af8-7b3a-49fb-ab8a-e9468e408910" providerId="ADAL" clId="{6829D6D6-CAF4-491E-9BA2-91A7FECC37A1}" dt="2024-03-05T12:17:05.243" v="21848" actId="113"/>
          <ac:spMkLst>
            <pc:docMk/>
            <pc:sldMk cId="1230516294" sldId="327"/>
            <ac:spMk id="9" creationId="{053FD17D-D99F-34C8-FB73-BE490FF6E171}"/>
          </ac:spMkLst>
        </pc:spChg>
        <pc:spChg chg="mod">
          <ac:chgData name="Molly Sheppard" userId="53c98af8-7b3a-49fb-ab8a-e9468e408910" providerId="ADAL" clId="{6829D6D6-CAF4-491E-9BA2-91A7FECC37A1}" dt="2024-03-05T12:16:17.117" v="21819" actId="113"/>
          <ac:spMkLst>
            <pc:docMk/>
            <pc:sldMk cId="1230516294" sldId="327"/>
            <ac:spMk id="17" creationId="{0083C467-08B2-3520-A9EC-803F382990CF}"/>
          </ac:spMkLst>
        </pc:spChg>
        <pc:picChg chg="mod">
          <ac:chgData name="Molly Sheppard" userId="53c98af8-7b3a-49fb-ab8a-e9468e408910" providerId="ADAL" clId="{6829D6D6-CAF4-491E-9BA2-91A7FECC37A1}" dt="2024-02-27T11:31:32.809" v="683" actId="1035"/>
          <ac:picMkLst>
            <pc:docMk/>
            <pc:sldMk cId="1230516294" sldId="327"/>
            <ac:picMk id="5" creationId="{8A10C094-2A5E-4FA7-2013-D951D2FC1BD9}"/>
          </ac:picMkLst>
        </pc:picChg>
        <pc:picChg chg="add mod">
          <ac:chgData name="Molly Sheppard" userId="53c98af8-7b3a-49fb-ab8a-e9468e408910" providerId="ADAL" clId="{6829D6D6-CAF4-491E-9BA2-91A7FECC37A1}" dt="2024-02-27T11:31:37" v="688" actId="1037"/>
          <ac:picMkLst>
            <pc:docMk/>
            <pc:sldMk cId="1230516294" sldId="327"/>
            <ac:picMk id="7" creationId="{BC24EC24-BCF8-FFC6-FD08-27F46F96E761}"/>
          </ac:picMkLst>
        </pc:picChg>
        <pc:picChg chg="mod">
          <ac:chgData name="Molly Sheppard" userId="53c98af8-7b3a-49fb-ab8a-e9468e408910" providerId="ADAL" clId="{6829D6D6-CAF4-491E-9BA2-91A7FECC37A1}" dt="2024-02-27T11:36:33.901" v="848" actId="1035"/>
          <ac:picMkLst>
            <pc:docMk/>
            <pc:sldMk cId="1230516294" sldId="327"/>
            <ac:picMk id="11" creationId="{1C1BAFC5-3C4D-2498-5718-5C4F75850FC7}"/>
          </ac:picMkLst>
        </pc:picChg>
        <pc:picChg chg="mod">
          <ac:chgData name="Molly Sheppard" userId="53c98af8-7b3a-49fb-ab8a-e9468e408910" providerId="ADAL" clId="{6829D6D6-CAF4-491E-9BA2-91A7FECC37A1}" dt="2024-02-27T11:31:27.928" v="664" actId="1037"/>
          <ac:picMkLst>
            <pc:docMk/>
            <pc:sldMk cId="1230516294" sldId="327"/>
            <ac:picMk id="15" creationId="{358459D0-BCAA-EEA5-34ED-9BA24AB6DDEC}"/>
          </ac:picMkLst>
        </pc:picChg>
        <pc:cxnChg chg="add del mod">
          <ac:chgData name="Molly Sheppard" userId="53c98af8-7b3a-49fb-ab8a-e9468e408910" providerId="ADAL" clId="{6829D6D6-CAF4-491E-9BA2-91A7FECC37A1}" dt="2024-02-27T11:33:11.049" v="826" actId="478"/>
          <ac:cxnSpMkLst>
            <pc:docMk/>
            <pc:sldMk cId="1230516294" sldId="327"/>
            <ac:cxnSpMk id="12" creationId="{5B212EF1-86B1-B7D3-E8B6-363535D7A3F7}"/>
          </ac:cxnSpMkLst>
        </pc:cxnChg>
      </pc:sldChg>
      <pc:sldChg chg="addSp delSp modSp add mod">
        <pc:chgData name="Molly Sheppard" userId="53c98af8-7b3a-49fb-ab8a-e9468e408910" providerId="ADAL" clId="{6829D6D6-CAF4-491E-9BA2-91A7FECC37A1}" dt="2024-03-05T13:04:39.719" v="22727" actId="113"/>
        <pc:sldMkLst>
          <pc:docMk/>
          <pc:sldMk cId="2005585674" sldId="328"/>
        </pc:sldMkLst>
        <pc:spChg chg="mod">
          <ac:chgData name="Molly Sheppard" userId="53c98af8-7b3a-49fb-ab8a-e9468e408910" providerId="ADAL" clId="{6829D6D6-CAF4-491E-9BA2-91A7FECC37A1}" dt="2024-03-05T13:04:29.252" v="22725" actId="108"/>
          <ac:spMkLst>
            <pc:docMk/>
            <pc:sldMk cId="2005585674" sldId="328"/>
            <ac:spMk id="2" creationId="{2A190947-FF07-4BA0-4D9B-F9945CE65F04}"/>
          </ac:spMkLst>
        </pc:spChg>
        <pc:spChg chg="add mod">
          <ac:chgData name="Molly Sheppard" userId="53c98af8-7b3a-49fb-ab8a-e9468e408910" providerId="ADAL" clId="{6829D6D6-CAF4-491E-9BA2-91A7FECC37A1}" dt="2024-03-05T12:17:51.147" v="21863" actId="113"/>
          <ac:spMkLst>
            <pc:docMk/>
            <pc:sldMk cId="2005585674" sldId="328"/>
            <ac:spMk id="9" creationId="{74E5837A-0756-B759-0D78-DF77D24C1403}"/>
          </ac:spMkLst>
        </pc:spChg>
        <pc:spChg chg="add mod">
          <ac:chgData name="Molly Sheppard" userId="53c98af8-7b3a-49fb-ab8a-e9468e408910" providerId="ADAL" clId="{6829D6D6-CAF4-491E-9BA2-91A7FECC37A1}" dt="2024-03-05T13:04:39.719" v="22727" actId="113"/>
          <ac:spMkLst>
            <pc:docMk/>
            <pc:sldMk cId="2005585674" sldId="328"/>
            <ac:spMk id="13" creationId="{A4CD4227-5B31-9FFE-2D68-7095073241F5}"/>
          </ac:spMkLst>
        </pc:spChg>
        <pc:spChg chg="del">
          <ac:chgData name="Molly Sheppard" userId="53c98af8-7b3a-49fb-ab8a-e9468e408910" providerId="ADAL" clId="{6829D6D6-CAF4-491E-9BA2-91A7FECC37A1}" dt="2024-02-27T11:51:36.926" v="2090" actId="478"/>
          <ac:spMkLst>
            <pc:docMk/>
            <pc:sldMk cId="2005585674" sldId="328"/>
            <ac:spMk id="19" creationId="{EE656E7E-4838-AD86-A139-6BB80884D679}"/>
          </ac:spMkLst>
        </pc:spChg>
        <pc:spChg chg="del">
          <ac:chgData name="Molly Sheppard" userId="53c98af8-7b3a-49fb-ab8a-e9468e408910" providerId="ADAL" clId="{6829D6D6-CAF4-491E-9BA2-91A7FECC37A1}" dt="2024-02-27T11:51:39.121" v="2091" actId="478"/>
          <ac:spMkLst>
            <pc:docMk/>
            <pc:sldMk cId="2005585674" sldId="328"/>
            <ac:spMk id="25" creationId="{2287C21B-CA34-BFF4-EED4-9EA70A47D123}"/>
          </ac:spMkLst>
        </pc:spChg>
        <pc:picChg chg="add mod">
          <ac:chgData name="Molly Sheppard" userId="53c98af8-7b3a-49fb-ab8a-e9468e408910" providerId="ADAL" clId="{6829D6D6-CAF4-491E-9BA2-91A7FECC37A1}" dt="2024-02-27T12:57:32.080" v="3124" actId="1035"/>
          <ac:picMkLst>
            <pc:docMk/>
            <pc:sldMk cId="2005585674" sldId="328"/>
            <ac:picMk id="5" creationId="{B71724E2-D229-1C9F-6C4C-DE625246CD1E}"/>
          </ac:picMkLst>
        </pc:picChg>
        <pc:picChg chg="add del">
          <ac:chgData name="Molly Sheppard" userId="53c98af8-7b3a-49fb-ab8a-e9468e408910" providerId="ADAL" clId="{6829D6D6-CAF4-491E-9BA2-91A7FECC37A1}" dt="2024-02-27T11:52:26.743" v="2097" actId="478"/>
          <ac:picMkLst>
            <pc:docMk/>
            <pc:sldMk cId="2005585674" sldId="328"/>
            <ac:picMk id="8" creationId="{89FD9D5B-3905-E103-B397-08BCB9A85A94}"/>
          </ac:picMkLst>
        </pc:picChg>
        <pc:picChg chg="add mod">
          <ac:chgData name="Molly Sheppard" userId="53c98af8-7b3a-49fb-ab8a-e9468e408910" providerId="ADAL" clId="{6829D6D6-CAF4-491E-9BA2-91A7FECC37A1}" dt="2024-02-27T12:57:39.297" v="3126" actId="14100"/>
          <ac:picMkLst>
            <pc:docMk/>
            <pc:sldMk cId="2005585674" sldId="328"/>
            <ac:picMk id="11" creationId="{EB1CE6EA-57A1-90D2-5BE9-34DCB932B08D}"/>
          </ac:picMkLst>
        </pc:picChg>
        <pc:picChg chg="del">
          <ac:chgData name="Molly Sheppard" userId="53c98af8-7b3a-49fb-ab8a-e9468e408910" providerId="ADAL" clId="{6829D6D6-CAF4-491E-9BA2-91A7FECC37A1}" dt="2024-02-27T11:51:36.926" v="2090" actId="478"/>
          <ac:picMkLst>
            <pc:docMk/>
            <pc:sldMk cId="2005585674" sldId="328"/>
            <ac:picMk id="12" creationId="{A63B11CD-1959-CABE-5A07-BA0BD6C6861A}"/>
          </ac:picMkLst>
        </pc:picChg>
        <pc:picChg chg="del">
          <ac:chgData name="Molly Sheppard" userId="53c98af8-7b3a-49fb-ab8a-e9468e408910" providerId="ADAL" clId="{6829D6D6-CAF4-491E-9BA2-91A7FECC37A1}" dt="2024-02-27T11:51:36.926" v="2090" actId="478"/>
          <ac:picMkLst>
            <pc:docMk/>
            <pc:sldMk cId="2005585674" sldId="328"/>
            <ac:picMk id="18" creationId="{C8910AC2-4167-14DA-9678-43ACB2575582}"/>
          </ac:picMkLst>
        </pc:picChg>
        <pc:picChg chg="del">
          <ac:chgData name="Molly Sheppard" userId="53c98af8-7b3a-49fb-ab8a-e9468e408910" providerId="ADAL" clId="{6829D6D6-CAF4-491E-9BA2-91A7FECC37A1}" dt="2024-02-27T11:51:39.121" v="2091" actId="478"/>
          <ac:picMkLst>
            <pc:docMk/>
            <pc:sldMk cId="2005585674" sldId="328"/>
            <ac:picMk id="22" creationId="{491C6395-AFFC-5F00-FF34-32DC157FB8F5}"/>
          </ac:picMkLst>
        </pc:picChg>
        <pc:picChg chg="del">
          <ac:chgData name="Molly Sheppard" userId="53c98af8-7b3a-49fb-ab8a-e9468e408910" providerId="ADAL" clId="{6829D6D6-CAF4-491E-9BA2-91A7FECC37A1}" dt="2024-02-27T11:51:39.121" v="2091" actId="478"/>
          <ac:picMkLst>
            <pc:docMk/>
            <pc:sldMk cId="2005585674" sldId="328"/>
            <ac:picMk id="24" creationId="{F2DA2464-2BAC-4370-E44E-1FA24BA9FCC7}"/>
          </ac:picMkLst>
        </pc:picChg>
        <pc:cxnChg chg="add del">
          <ac:chgData name="Molly Sheppard" userId="53c98af8-7b3a-49fb-ab8a-e9468e408910" providerId="ADAL" clId="{6829D6D6-CAF4-491E-9BA2-91A7FECC37A1}" dt="2024-02-27T12:58:05.964" v="3129" actId="478"/>
          <ac:cxnSpMkLst>
            <pc:docMk/>
            <pc:sldMk cId="2005585674" sldId="328"/>
            <ac:cxnSpMk id="15" creationId="{1C59908B-4CB4-37E5-32CA-3D57E2693238}"/>
          </ac:cxnSpMkLst>
        </pc:cxnChg>
        <pc:cxnChg chg="add mod">
          <ac:chgData name="Molly Sheppard" userId="53c98af8-7b3a-49fb-ab8a-e9468e408910" providerId="ADAL" clId="{6829D6D6-CAF4-491E-9BA2-91A7FECC37A1}" dt="2024-02-27T12:58:22.017" v="3132" actId="14100"/>
          <ac:cxnSpMkLst>
            <pc:docMk/>
            <pc:sldMk cId="2005585674" sldId="328"/>
            <ac:cxnSpMk id="16" creationId="{0BAF2BE0-A6B1-1CB8-7FF5-A4B47C49AE2C}"/>
          </ac:cxnSpMkLst>
        </pc:cxnChg>
        <pc:cxnChg chg="del">
          <ac:chgData name="Molly Sheppard" userId="53c98af8-7b3a-49fb-ab8a-e9468e408910" providerId="ADAL" clId="{6829D6D6-CAF4-491E-9BA2-91A7FECC37A1}" dt="2024-02-27T12:57:11.349" v="3084" actId="478"/>
          <ac:cxnSpMkLst>
            <pc:docMk/>
            <pc:sldMk cId="2005585674" sldId="328"/>
            <ac:cxnSpMk id="20" creationId="{BB9A6518-1AAE-83FD-5BEC-A71F777A6DDE}"/>
          </ac:cxnSpMkLst>
        </pc:cxnChg>
      </pc:sldChg>
      <pc:sldChg chg="addSp delSp modSp add mod">
        <pc:chgData name="Molly Sheppard" userId="53c98af8-7b3a-49fb-ab8a-e9468e408910" providerId="ADAL" clId="{6829D6D6-CAF4-491E-9BA2-91A7FECC37A1}" dt="2024-03-05T12:18:11.075" v="21865" actId="113"/>
        <pc:sldMkLst>
          <pc:docMk/>
          <pc:sldMk cId="3919385" sldId="329"/>
        </pc:sldMkLst>
        <pc:spChg chg="mod">
          <ac:chgData name="Molly Sheppard" userId="53c98af8-7b3a-49fb-ab8a-e9468e408910" providerId="ADAL" clId="{6829D6D6-CAF4-491E-9BA2-91A7FECC37A1}" dt="2024-02-28T11:06:02.668" v="4345" actId="404"/>
          <ac:spMkLst>
            <pc:docMk/>
            <pc:sldMk cId="3919385" sldId="329"/>
            <ac:spMk id="2" creationId="{F392654A-0C5A-6F15-7333-135B9FA12B99}"/>
          </ac:spMkLst>
        </pc:spChg>
        <pc:spChg chg="mod">
          <ac:chgData name="Molly Sheppard" userId="53c98af8-7b3a-49fb-ab8a-e9468e408910" providerId="ADAL" clId="{6829D6D6-CAF4-491E-9BA2-91A7FECC37A1}" dt="2024-03-05T12:18:11.075" v="21865" actId="113"/>
          <ac:spMkLst>
            <pc:docMk/>
            <pc:sldMk cId="3919385" sldId="329"/>
            <ac:spMk id="9" creationId="{311366CC-E301-EF87-CAC8-7CE35A105762}"/>
          </ac:spMkLst>
        </pc:spChg>
        <pc:spChg chg="del">
          <ac:chgData name="Molly Sheppard" userId="53c98af8-7b3a-49fb-ab8a-e9468e408910" providerId="ADAL" clId="{6829D6D6-CAF4-491E-9BA2-91A7FECC37A1}" dt="2024-02-27T12:01:58.263" v="2115" actId="478"/>
          <ac:spMkLst>
            <pc:docMk/>
            <pc:sldMk cId="3919385" sldId="329"/>
            <ac:spMk id="13" creationId="{59201639-91E0-B2FC-DA58-51E2B5DCE438}"/>
          </ac:spMkLst>
        </pc:spChg>
        <pc:picChg chg="del">
          <ac:chgData name="Molly Sheppard" userId="53c98af8-7b3a-49fb-ab8a-e9468e408910" providerId="ADAL" clId="{6829D6D6-CAF4-491E-9BA2-91A7FECC37A1}" dt="2024-02-27T12:01:52.598" v="2114" actId="478"/>
          <ac:picMkLst>
            <pc:docMk/>
            <pc:sldMk cId="3919385" sldId="329"/>
            <ac:picMk id="5" creationId="{9B07E10E-35D5-D687-603F-86069F5A71B9}"/>
          </ac:picMkLst>
        </pc:picChg>
        <pc:picChg chg="add mod">
          <ac:chgData name="Molly Sheppard" userId="53c98af8-7b3a-49fb-ab8a-e9468e408910" providerId="ADAL" clId="{6829D6D6-CAF4-491E-9BA2-91A7FECC37A1}" dt="2024-02-27T12:02:31.102" v="2120" actId="1076"/>
          <ac:picMkLst>
            <pc:docMk/>
            <pc:sldMk cId="3919385" sldId="329"/>
            <ac:picMk id="7" creationId="{FB65EEA7-EF77-CCE1-B6FF-CE8B511391E6}"/>
          </ac:picMkLst>
        </pc:picChg>
        <pc:picChg chg="add mod">
          <ac:chgData name="Molly Sheppard" userId="53c98af8-7b3a-49fb-ab8a-e9468e408910" providerId="ADAL" clId="{6829D6D6-CAF4-491E-9BA2-91A7FECC37A1}" dt="2024-02-27T12:03:10.846" v="2126" actId="1076"/>
          <ac:picMkLst>
            <pc:docMk/>
            <pc:sldMk cId="3919385" sldId="329"/>
            <ac:picMk id="10" creationId="{45FE5692-A1F5-B814-DD68-BFCF501D69F1}"/>
          </ac:picMkLst>
        </pc:picChg>
        <pc:picChg chg="del">
          <ac:chgData name="Molly Sheppard" userId="53c98af8-7b3a-49fb-ab8a-e9468e408910" providerId="ADAL" clId="{6829D6D6-CAF4-491E-9BA2-91A7FECC37A1}" dt="2024-02-27T12:01:52.598" v="2114" actId="478"/>
          <ac:picMkLst>
            <pc:docMk/>
            <pc:sldMk cId="3919385" sldId="329"/>
            <ac:picMk id="11" creationId="{4DE4E1C6-3792-AFB4-26FF-8AE9EF21736F}"/>
          </ac:picMkLst>
        </pc:picChg>
        <pc:cxnChg chg="del">
          <ac:chgData name="Molly Sheppard" userId="53c98af8-7b3a-49fb-ab8a-e9468e408910" providerId="ADAL" clId="{6829D6D6-CAF4-491E-9BA2-91A7FECC37A1}" dt="2024-02-27T12:01:52.598" v="2114" actId="478"/>
          <ac:cxnSpMkLst>
            <pc:docMk/>
            <pc:sldMk cId="3919385" sldId="329"/>
            <ac:cxnSpMk id="20" creationId="{000530EE-7542-AB5F-F874-071F5EFE7C00}"/>
          </ac:cxnSpMkLst>
        </pc:cxnChg>
      </pc:sldChg>
      <pc:sldChg chg="modSp add mod">
        <pc:chgData name="Molly Sheppard" userId="53c98af8-7b3a-49fb-ab8a-e9468e408910" providerId="ADAL" clId="{6829D6D6-CAF4-491E-9BA2-91A7FECC37A1}" dt="2024-03-05T13:06:32.644" v="22734" actId="108"/>
        <pc:sldMkLst>
          <pc:docMk/>
          <pc:sldMk cId="3485423453" sldId="330"/>
        </pc:sldMkLst>
        <pc:spChg chg="mod">
          <ac:chgData name="Molly Sheppard" userId="53c98af8-7b3a-49fb-ab8a-e9468e408910" providerId="ADAL" clId="{6829D6D6-CAF4-491E-9BA2-91A7FECC37A1}" dt="2024-02-28T12:00:45.529" v="6041" actId="404"/>
          <ac:spMkLst>
            <pc:docMk/>
            <pc:sldMk cId="3485423453" sldId="330"/>
            <ac:spMk id="2" creationId="{6C4395FF-7CFF-40EB-0E3A-9748ADE282E0}"/>
          </ac:spMkLst>
        </pc:spChg>
        <pc:graphicFrameChg chg="mod modGraphic">
          <ac:chgData name="Molly Sheppard" userId="53c98af8-7b3a-49fb-ab8a-e9468e408910" providerId="ADAL" clId="{6829D6D6-CAF4-491E-9BA2-91A7FECC37A1}" dt="2024-03-05T13:06:32.644" v="22734" actId="108"/>
          <ac:graphicFrameMkLst>
            <pc:docMk/>
            <pc:sldMk cId="3485423453" sldId="330"/>
            <ac:graphicFrameMk id="3" creationId="{96649A17-F92A-4A0F-68EE-44012E3EE905}"/>
          </ac:graphicFrameMkLst>
        </pc:graphicFrameChg>
      </pc:sldChg>
      <pc:sldChg chg="modSp add mod">
        <pc:chgData name="Molly Sheppard" userId="53c98af8-7b3a-49fb-ab8a-e9468e408910" providerId="ADAL" clId="{6829D6D6-CAF4-491E-9BA2-91A7FECC37A1}" dt="2024-03-05T12:58:34.870" v="22598" actId="20577"/>
        <pc:sldMkLst>
          <pc:docMk/>
          <pc:sldMk cId="572372253" sldId="331"/>
        </pc:sldMkLst>
        <pc:spChg chg="mod">
          <ac:chgData name="Molly Sheppard" userId="53c98af8-7b3a-49fb-ab8a-e9468e408910" providerId="ADAL" clId="{6829D6D6-CAF4-491E-9BA2-91A7FECC37A1}" dt="2024-02-28T12:03:05.265" v="6106" actId="20577"/>
          <ac:spMkLst>
            <pc:docMk/>
            <pc:sldMk cId="572372253" sldId="331"/>
            <ac:spMk id="2" creationId="{4EEB94AB-FC1B-541A-122B-FA9BAC3C618F}"/>
          </ac:spMkLst>
        </pc:spChg>
        <pc:graphicFrameChg chg="mod modGraphic">
          <ac:chgData name="Molly Sheppard" userId="53c98af8-7b3a-49fb-ab8a-e9468e408910" providerId="ADAL" clId="{6829D6D6-CAF4-491E-9BA2-91A7FECC37A1}" dt="2024-03-05T12:58:34.870" v="22598" actId="20577"/>
          <ac:graphicFrameMkLst>
            <pc:docMk/>
            <pc:sldMk cId="572372253" sldId="331"/>
            <ac:graphicFrameMk id="3" creationId="{1F0443DE-21BD-0A63-8F4C-4F2736CD3F13}"/>
          </ac:graphicFrameMkLst>
        </pc:graphicFrameChg>
      </pc:sldChg>
      <pc:sldChg chg="addSp delSp modSp add mod">
        <pc:chgData name="Molly Sheppard" userId="53c98af8-7b3a-49fb-ab8a-e9468e408910" providerId="ADAL" clId="{6829D6D6-CAF4-491E-9BA2-91A7FECC37A1}" dt="2024-03-05T13:07:47.804" v="22774" actId="20577"/>
        <pc:sldMkLst>
          <pc:docMk/>
          <pc:sldMk cId="2062728107" sldId="332"/>
        </pc:sldMkLst>
        <pc:spChg chg="mod">
          <ac:chgData name="Molly Sheppard" userId="53c98af8-7b3a-49fb-ab8a-e9468e408910" providerId="ADAL" clId="{6829D6D6-CAF4-491E-9BA2-91A7FECC37A1}" dt="2024-03-04T16:31:16.512" v="21818" actId="403"/>
          <ac:spMkLst>
            <pc:docMk/>
            <pc:sldMk cId="2062728107" sldId="332"/>
            <ac:spMk id="2" creationId="{60275AC8-18F9-C990-9592-289982B06B76}"/>
          </ac:spMkLst>
        </pc:spChg>
        <pc:graphicFrameChg chg="del mod modGraphic">
          <ac:chgData name="Molly Sheppard" userId="53c98af8-7b3a-49fb-ab8a-e9468e408910" providerId="ADAL" clId="{6829D6D6-CAF4-491E-9BA2-91A7FECC37A1}" dt="2024-03-04T16:10:10.051" v="20685" actId="478"/>
          <ac:graphicFrameMkLst>
            <pc:docMk/>
            <pc:sldMk cId="2062728107" sldId="332"/>
            <ac:graphicFrameMk id="3" creationId="{CB0ED223-DA9C-7504-4AB5-A752DD528630}"/>
          </ac:graphicFrameMkLst>
        </pc:graphicFrameChg>
        <pc:graphicFrameChg chg="add mod modGraphic">
          <ac:chgData name="Molly Sheppard" userId="53c98af8-7b3a-49fb-ab8a-e9468e408910" providerId="ADAL" clId="{6829D6D6-CAF4-491E-9BA2-91A7FECC37A1}" dt="2024-03-05T13:07:47.804" v="22774" actId="20577"/>
          <ac:graphicFrameMkLst>
            <pc:docMk/>
            <pc:sldMk cId="2062728107" sldId="332"/>
            <ac:graphicFrameMk id="4" creationId="{96DC10A0-87B8-EFE7-4A85-00DFB335FE0D}"/>
          </ac:graphicFrameMkLst>
        </pc:graphicFrameChg>
      </pc:sldChg>
      <pc:sldChg chg="modSp add mod">
        <pc:chgData name="Molly Sheppard" userId="53c98af8-7b3a-49fb-ab8a-e9468e408910" providerId="ADAL" clId="{6829D6D6-CAF4-491E-9BA2-91A7FECC37A1}" dt="2024-03-05T13:00:02.173" v="22681" actId="20577"/>
        <pc:sldMkLst>
          <pc:docMk/>
          <pc:sldMk cId="1041857162" sldId="333"/>
        </pc:sldMkLst>
        <pc:graphicFrameChg chg="mod modGraphic">
          <ac:chgData name="Molly Sheppard" userId="53c98af8-7b3a-49fb-ab8a-e9468e408910" providerId="ADAL" clId="{6829D6D6-CAF4-491E-9BA2-91A7FECC37A1}" dt="2024-03-05T13:00:02.173" v="22681" actId="20577"/>
          <ac:graphicFrameMkLst>
            <pc:docMk/>
            <pc:sldMk cId="1041857162" sldId="333"/>
            <ac:graphicFrameMk id="3" creationId="{979D4642-3F35-CF41-C28D-BCB58A2711A7}"/>
          </ac:graphicFrameMkLst>
        </pc:graphicFrameChg>
      </pc:sldChg>
      <pc:sldChg chg="modSp add mod ord">
        <pc:chgData name="Molly Sheppard" userId="53c98af8-7b3a-49fb-ab8a-e9468e408910" providerId="ADAL" clId="{6829D6D6-CAF4-491E-9BA2-91A7FECC37A1}" dt="2024-03-04T16:24:55.763" v="21809" actId="20577"/>
        <pc:sldMkLst>
          <pc:docMk/>
          <pc:sldMk cId="2177885486" sldId="334"/>
        </pc:sldMkLst>
        <pc:spChg chg="mod">
          <ac:chgData name="Molly Sheppard" userId="53c98af8-7b3a-49fb-ab8a-e9468e408910" providerId="ADAL" clId="{6829D6D6-CAF4-491E-9BA2-91A7FECC37A1}" dt="2024-03-04T16:24:55.763" v="21809" actId="20577"/>
          <ac:spMkLst>
            <pc:docMk/>
            <pc:sldMk cId="2177885486" sldId="334"/>
            <ac:spMk id="2" creationId="{18C1DF0F-9DF1-F502-1CB2-A926793115A3}"/>
          </ac:spMkLst>
        </pc:spChg>
      </pc:sldChg>
      <pc:sldChg chg="modSp mod ord">
        <pc:chgData name="Molly Sheppard" userId="53c98af8-7b3a-49fb-ab8a-e9468e408910" providerId="ADAL" clId="{6829D6D6-CAF4-491E-9BA2-91A7FECC37A1}" dt="2024-03-03T15:21:31.581" v="9610" actId="20577"/>
        <pc:sldMkLst>
          <pc:docMk/>
          <pc:sldMk cId="2332037501" sldId="335"/>
        </pc:sldMkLst>
        <pc:spChg chg="mod">
          <ac:chgData name="Molly Sheppard" userId="53c98af8-7b3a-49fb-ab8a-e9468e408910" providerId="ADAL" clId="{6829D6D6-CAF4-491E-9BA2-91A7FECC37A1}" dt="2024-03-03T15:21:31.581" v="9610" actId="20577"/>
          <ac:spMkLst>
            <pc:docMk/>
            <pc:sldMk cId="2332037501" sldId="335"/>
            <ac:spMk id="3" creationId="{7E7D58C0-3AE8-C742-7515-D034996ED0E6}"/>
          </ac:spMkLst>
        </pc:spChg>
      </pc:sldChg>
      <pc:sldChg chg="modSp mod ord">
        <pc:chgData name="Molly Sheppard" userId="53c98af8-7b3a-49fb-ab8a-e9468e408910" providerId="ADAL" clId="{6829D6D6-CAF4-491E-9BA2-91A7FECC37A1}" dt="2024-03-03T17:39:23.202" v="10555" actId="20577"/>
        <pc:sldMkLst>
          <pc:docMk/>
          <pc:sldMk cId="872217686" sldId="336"/>
        </pc:sldMkLst>
        <pc:spChg chg="mod">
          <ac:chgData name="Molly Sheppard" userId="53c98af8-7b3a-49fb-ab8a-e9468e408910" providerId="ADAL" clId="{6829D6D6-CAF4-491E-9BA2-91A7FECC37A1}" dt="2024-03-03T17:39:23.202" v="10555" actId="20577"/>
          <ac:spMkLst>
            <pc:docMk/>
            <pc:sldMk cId="872217686" sldId="336"/>
            <ac:spMk id="3" creationId="{A44F9AB9-55C3-42F5-FD1D-6F71B4C1D981}"/>
          </ac:spMkLst>
        </pc:spChg>
      </pc:sldChg>
      <pc:sldChg chg="addSp delSp modSp new del mod modClrScheme chgLayout">
        <pc:chgData name="Molly Sheppard" userId="53c98af8-7b3a-49fb-ab8a-e9468e408910" providerId="ADAL" clId="{6829D6D6-CAF4-491E-9BA2-91A7FECC37A1}" dt="2024-03-04T16:26:28.962" v="21815" actId="47"/>
        <pc:sldMkLst>
          <pc:docMk/>
          <pc:sldMk cId="482023084" sldId="337"/>
        </pc:sldMkLst>
        <pc:spChg chg="del mod ord">
          <ac:chgData name="Molly Sheppard" userId="53c98af8-7b3a-49fb-ab8a-e9468e408910" providerId="ADAL" clId="{6829D6D6-CAF4-491E-9BA2-91A7FECC37A1}" dt="2024-02-28T21:28:30.459" v="6615" actId="700"/>
          <ac:spMkLst>
            <pc:docMk/>
            <pc:sldMk cId="482023084" sldId="337"/>
            <ac:spMk id="2" creationId="{08508D2E-4199-51C5-E0AD-77B2FA164062}"/>
          </ac:spMkLst>
        </pc:spChg>
        <pc:spChg chg="add mod ord">
          <ac:chgData name="Molly Sheppard" userId="53c98af8-7b3a-49fb-ab8a-e9468e408910" providerId="ADAL" clId="{6829D6D6-CAF4-491E-9BA2-91A7FECC37A1}" dt="2024-02-28T21:28:39.561" v="6638" actId="20577"/>
          <ac:spMkLst>
            <pc:docMk/>
            <pc:sldMk cId="482023084" sldId="337"/>
            <ac:spMk id="3" creationId="{010993CF-A9CE-9C2F-AA83-EDE815571798}"/>
          </ac:spMkLst>
        </pc:spChg>
        <pc:spChg chg="add mod ord">
          <ac:chgData name="Molly Sheppard" userId="53c98af8-7b3a-49fb-ab8a-e9468e408910" providerId="ADAL" clId="{6829D6D6-CAF4-491E-9BA2-91A7FECC37A1}" dt="2024-03-04T16:25:03.039" v="21814" actId="12"/>
          <ac:spMkLst>
            <pc:docMk/>
            <pc:sldMk cId="482023084" sldId="337"/>
            <ac:spMk id="4" creationId="{3BF34BB6-3AE4-09E2-CD34-3B1D89D1051F}"/>
          </ac:spMkLst>
        </pc:spChg>
        <pc:picChg chg="add mod">
          <ac:chgData name="Molly Sheppard" userId="53c98af8-7b3a-49fb-ab8a-e9468e408910" providerId="ADAL" clId="{6829D6D6-CAF4-491E-9BA2-91A7FECC37A1}" dt="2024-02-28T21:31:30.240" v="6791" actId="1076"/>
          <ac:picMkLst>
            <pc:docMk/>
            <pc:sldMk cId="482023084" sldId="337"/>
            <ac:picMk id="6" creationId="{3F360F9C-25A3-1C74-FEB2-36D1309611DB}"/>
          </ac:picMkLst>
        </pc:picChg>
      </pc:sldChg>
      <pc:sldChg chg="delSp modSp add mod">
        <pc:chgData name="Molly Sheppard" userId="53c98af8-7b3a-49fb-ab8a-e9468e408910" providerId="ADAL" clId="{6829D6D6-CAF4-491E-9BA2-91A7FECC37A1}" dt="2024-03-05T13:08:21.245" v="22812" actId="20577"/>
        <pc:sldMkLst>
          <pc:docMk/>
          <pc:sldMk cId="3346338428" sldId="338"/>
        </pc:sldMkLst>
        <pc:spChg chg="mod">
          <ac:chgData name="Molly Sheppard" userId="53c98af8-7b3a-49fb-ab8a-e9468e408910" providerId="ADAL" clId="{6829D6D6-CAF4-491E-9BA2-91A7FECC37A1}" dt="2024-03-04T16:10:48.714" v="20704" actId="403"/>
          <ac:spMkLst>
            <pc:docMk/>
            <pc:sldMk cId="3346338428" sldId="338"/>
            <ac:spMk id="2" creationId="{B792D91A-D57E-FC8A-6828-15F006C5A9E1}"/>
          </ac:spMkLst>
        </pc:spChg>
        <pc:graphicFrameChg chg="mod modGraphic">
          <ac:chgData name="Molly Sheppard" userId="53c98af8-7b3a-49fb-ab8a-e9468e408910" providerId="ADAL" clId="{6829D6D6-CAF4-491E-9BA2-91A7FECC37A1}" dt="2024-03-05T13:08:21.245" v="22812" actId="20577"/>
          <ac:graphicFrameMkLst>
            <pc:docMk/>
            <pc:sldMk cId="3346338428" sldId="338"/>
            <ac:graphicFrameMk id="3" creationId="{84A92182-59CB-525C-8723-26C99858C48B}"/>
          </ac:graphicFrameMkLst>
        </pc:graphicFrameChg>
        <pc:graphicFrameChg chg="del">
          <ac:chgData name="Molly Sheppard" userId="53c98af8-7b3a-49fb-ab8a-e9468e408910" providerId="ADAL" clId="{6829D6D6-CAF4-491E-9BA2-91A7FECC37A1}" dt="2024-03-04T16:10:32.841" v="20699" actId="478"/>
          <ac:graphicFrameMkLst>
            <pc:docMk/>
            <pc:sldMk cId="3346338428" sldId="338"/>
            <ac:graphicFrameMk id="4" creationId="{E20A1B12-8C50-0A2F-27B7-8F2F3145D590}"/>
          </ac:graphicFrameMkLst>
        </pc:graphicFrameChg>
      </pc:sldChg>
      <pc:sldChg chg="addSp delSp modSp new mod">
        <pc:chgData name="Molly Sheppard" userId="53c98af8-7b3a-49fb-ab8a-e9468e408910" providerId="ADAL" clId="{6829D6D6-CAF4-491E-9BA2-91A7FECC37A1}" dt="2024-03-05T21:00:55.854" v="23113" actId="20577"/>
        <pc:sldMkLst>
          <pc:docMk/>
          <pc:sldMk cId="3035398692" sldId="339"/>
        </pc:sldMkLst>
        <pc:spChg chg="del">
          <ac:chgData name="Molly Sheppard" userId="53c98af8-7b3a-49fb-ab8a-e9468e408910" providerId="ADAL" clId="{6829D6D6-CAF4-491E-9BA2-91A7FECC37A1}" dt="2024-03-05T20:42:38.323" v="22919" actId="478"/>
          <ac:spMkLst>
            <pc:docMk/>
            <pc:sldMk cId="3035398692" sldId="339"/>
            <ac:spMk id="2" creationId="{AB77259C-F6E6-8C5C-70AF-22211432C9A6}"/>
          </ac:spMkLst>
        </pc:spChg>
        <pc:spChg chg="add mod">
          <ac:chgData name="Molly Sheppard" userId="53c98af8-7b3a-49fb-ab8a-e9468e408910" providerId="ADAL" clId="{6829D6D6-CAF4-491E-9BA2-91A7FECC37A1}" dt="2024-03-05T20:59:52.747" v="22988" actId="1076"/>
          <ac:spMkLst>
            <pc:docMk/>
            <pc:sldMk cId="3035398692" sldId="339"/>
            <ac:spMk id="4" creationId="{29D1F0C6-FB08-6C24-0737-A700383BCE90}"/>
          </ac:spMkLst>
        </pc:spChg>
        <pc:spChg chg="add del mod">
          <ac:chgData name="Molly Sheppard" userId="53c98af8-7b3a-49fb-ab8a-e9468e408910" providerId="ADAL" clId="{6829D6D6-CAF4-491E-9BA2-91A7FECC37A1}" dt="2024-03-05T20:54:55.379" v="22937" actId="478"/>
          <ac:spMkLst>
            <pc:docMk/>
            <pc:sldMk cId="3035398692" sldId="339"/>
            <ac:spMk id="6" creationId="{3D285E14-CD9F-55AE-62B9-627DEA3A81A5}"/>
          </ac:spMkLst>
        </pc:spChg>
        <pc:spChg chg="add mod">
          <ac:chgData name="Molly Sheppard" userId="53c98af8-7b3a-49fb-ab8a-e9468e408910" providerId="ADAL" clId="{6829D6D6-CAF4-491E-9BA2-91A7FECC37A1}" dt="2024-03-05T21:00:55.854" v="23113" actId="20577"/>
          <ac:spMkLst>
            <pc:docMk/>
            <pc:sldMk cId="3035398692" sldId="339"/>
            <ac:spMk id="7" creationId="{4A671FE9-B924-841B-02F9-26B70E975739}"/>
          </ac:spMkLst>
        </pc:spChg>
      </pc:sldChg>
      <pc:sldChg chg="addSp delSp modSp new mod">
        <pc:chgData name="Molly Sheppard" userId="53c98af8-7b3a-49fb-ab8a-e9468e408910" providerId="ADAL" clId="{6829D6D6-CAF4-491E-9BA2-91A7FECC37A1}" dt="2024-03-05T21:21:08.636" v="23214" actId="122"/>
        <pc:sldMkLst>
          <pc:docMk/>
          <pc:sldMk cId="872129311" sldId="340"/>
        </pc:sldMkLst>
        <pc:spChg chg="del">
          <ac:chgData name="Molly Sheppard" userId="53c98af8-7b3a-49fb-ab8a-e9468e408910" providerId="ADAL" clId="{6829D6D6-CAF4-491E-9BA2-91A7FECC37A1}" dt="2024-03-05T20:54:47.311" v="22934" actId="478"/>
          <ac:spMkLst>
            <pc:docMk/>
            <pc:sldMk cId="872129311" sldId="340"/>
            <ac:spMk id="2" creationId="{FE7E9773-482C-8B17-9FF5-53E3BEB786FC}"/>
          </ac:spMkLst>
        </pc:spChg>
        <pc:spChg chg="add mod">
          <ac:chgData name="Molly Sheppard" userId="53c98af8-7b3a-49fb-ab8a-e9468e408910" providerId="ADAL" clId="{6829D6D6-CAF4-491E-9BA2-91A7FECC37A1}" dt="2024-03-05T20:59:43.970" v="22987" actId="1076"/>
          <ac:spMkLst>
            <pc:docMk/>
            <pc:sldMk cId="872129311" sldId="340"/>
            <ac:spMk id="3" creationId="{6E75F3E5-A58B-B1F0-4E26-56ACFD75E5D1}"/>
          </ac:spMkLst>
        </pc:spChg>
        <pc:spChg chg="add mod">
          <ac:chgData name="Molly Sheppard" userId="53c98af8-7b3a-49fb-ab8a-e9468e408910" providerId="ADAL" clId="{6829D6D6-CAF4-491E-9BA2-91A7FECC37A1}" dt="2024-03-05T21:21:08.636" v="23214" actId="122"/>
          <ac:spMkLst>
            <pc:docMk/>
            <pc:sldMk cId="872129311" sldId="340"/>
            <ac:spMk id="4" creationId="{85F9FC51-26A8-F84C-6FE2-4E029580BBE4}"/>
          </ac:spMkLst>
        </pc:spChg>
      </pc:sldChg>
      <pc:sldChg chg="addSp delSp modSp new mod">
        <pc:chgData name="Molly Sheppard" userId="53c98af8-7b3a-49fb-ab8a-e9468e408910" providerId="ADAL" clId="{6829D6D6-CAF4-491E-9BA2-91A7FECC37A1}" dt="2024-03-05T21:21:15.804" v="23219" actId="404"/>
        <pc:sldMkLst>
          <pc:docMk/>
          <pc:sldMk cId="3507797250" sldId="341"/>
        </pc:sldMkLst>
        <pc:spChg chg="del">
          <ac:chgData name="Molly Sheppard" userId="53c98af8-7b3a-49fb-ab8a-e9468e408910" providerId="ADAL" clId="{6829D6D6-CAF4-491E-9BA2-91A7FECC37A1}" dt="2024-03-05T20:55:12.814" v="22940" actId="478"/>
          <ac:spMkLst>
            <pc:docMk/>
            <pc:sldMk cId="3507797250" sldId="341"/>
            <ac:spMk id="2" creationId="{4AB082AC-7EC2-BE5D-8593-FD1BB52D7F8B}"/>
          </ac:spMkLst>
        </pc:spChg>
        <pc:spChg chg="add mod">
          <ac:chgData name="Molly Sheppard" userId="53c98af8-7b3a-49fb-ab8a-e9468e408910" providerId="ADAL" clId="{6829D6D6-CAF4-491E-9BA2-91A7FECC37A1}" dt="2024-03-05T20:56:32.404" v="22951" actId="1076"/>
          <ac:spMkLst>
            <pc:docMk/>
            <pc:sldMk cId="3507797250" sldId="341"/>
            <ac:spMk id="4" creationId="{6F259C0A-2EB9-89D1-4ABA-C1E761ECDE0D}"/>
          </ac:spMkLst>
        </pc:spChg>
        <pc:spChg chg="add mod">
          <ac:chgData name="Molly Sheppard" userId="53c98af8-7b3a-49fb-ab8a-e9468e408910" providerId="ADAL" clId="{6829D6D6-CAF4-491E-9BA2-91A7FECC37A1}" dt="2024-03-05T21:21:15.804" v="23219" actId="404"/>
          <ac:spMkLst>
            <pc:docMk/>
            <pc:sldMk cId="3507797250" sldId="341"/>
            <ac:spMk id="5" creationId="{2826D9B6-D162-6F57-DC34-8B2478391D23}"/>
          </ac:spMkLst>
        </pc:spChg>
      </pc:sldChg>
      <pc:sldChg chg="addSp delSp modSp new mod">
        <pc:chgData name="Molly Sheppard" userId="53c98af8-7b3a-49fb-ab8a-e9468e408910" providerId="ADAL" clId="{6829D6D6-CAF4-491E-9BA2-91A7FECC37A1}" dt="2024-03-05T21:35:12.209" v="23567" actId="255"/>
        <pc:sldMkLst>
          <pc:docMk/>
          <pc:sldMk cId="2796259793" sldId="342"/>
        </pc:sldMkLst>
        <pc:spChg chg="del">
          <ac:chgData name="Molly Sheppard" userId="53c98af8-7b3a-49fb-ab8a-e9468e408910" providerId="ADAL" clId="{6829D6D6-CAF4-491E-9BA2-91A7FECC37A1}" dt="2024-03-05T21:01:03.023" v="23115" actId="478"/>
          <ac:spMkLst>
            <pc:docMk/>
            <pc:sldMk cId="2796259793" sldId="342"/>
            <ac:spMk id="2" creationId="{72AA14A9-FDB7-A013-ED0F-4714AD201469}"/>
          </ac:spMkLst>
        </pc:spChg>
        <pc:spChg chg="add mod">
          <ac:chgData name="Molly Sheppard" userId="53c98af8-7b3a-49fb-ab8a-e9468e408910" providerId="ADAL" clId="{6829D6D6-CAF4-491E-9BA2-91A7FECC37A1}" dt="2024-03-05T21:35:12.209" v="23567" actId="255"/>
          <ac:spMkLst>
            <pc:docMk/>
            <pc:sldMk cId="2796259793" sldId="342"/>
            <ac:spMk id="4" creationId="{F6E28E39-7A90-F062-3980-5AA762656B4A}"/>
          </ac:spMkLst>
        </pc:spChg>
        <pc:spChg chg="add mod">
          <ac:chgData name="Molly Sheppard" userId="53c98af8-7b3a-49fb-ab8a-e9468e408910" providerId="ADAL" clId="{6829D6D6-CAF4-491E-9BA2-91A7FECC37A1}" dt="2024-03-05T21:21:29.841" v="23255" actId="20577"/>
          <ac:spMkLst>
            <pc:docMk/>
            <pc:sldMk cId="2796259793" sldId="342"/>
            <ac:spMk id="5" creationId="{0609885D-1BB9-B88D-CEB7-94B754924B01}"/>
          </ac:spMkLst>
        </pc:spChg>
      </pc:sldChg>
      <pc:sldChg chg="addSp delSp modSp new mod">
        <pc:chgData name="Molly Sheppard" userId="53c98af8-7b3a-49fb-ab8a-e9468e408910" providerId="ADAL" clId="{6829D6D6-CAF4-491E-9BA2-91A7FECC37A1}" dt="2024-03-05T21:25:34.099" v="23343" actId="20577"/>
        <pc:sldMkLst>
          <pc:docMk/>
          <pc:sldMk cId="1809878423" sldId="343"/>
        </pc:sldMkLst>
        <pc:spChg chg="del">
          <ac:chgData name="Molly Sheppard" userId="53c98af8-7b3a-49fb-ab8a-e9468e408910" providerId="ADAL" clId="{6829D6D6-CAF4-491E-9BA2-91A7FECC37A1}" dt="2024-03-05T21:21:35.890" v="23257" actId="478"/>
          <ac:spMkLst>
            <pc:docMk/>
            <pc:sldMk cId="1809878423" sldId="343"/>
            <ac:spMk id="2" creationId="{E17C1BCB-61AC-23AB-7B9A-C54327BD7AE6}"/>
          </ac:spMkLst>
        </pc:spChg>
        <pc:spChg chg="add mod">
          <ac:chgData name="Molly Sheppard" userId="53c98af8-7b3a-49fb-ab8a-e9468e408910" providerId="ADAL" clId="{6829D6D6-CAF4-491E-9BA2-91A7FECC37A1}" dt="2024-03-05T21:25:08.528" v="23324" actId="1076"/>
          <ac:spMkLst>
            <pc:docMk/>
            <pc:sldMk cId="1809878423" sldId="343"/>
            <ac:spMk id="4" creationId="{33F62C67-057C-B1B0-E2BC-45D3586F8216}"/>
          </ac:spMkLst>
        </pc:spChg>
        <pc:spChg chg="add mod">
          <ac:chgData name="Molly Sheppard" userId="53c98af8-7b3a-49fb-ab8a-e9468e408910" providerId="ADAL" clId="{6829D6D6-CAF4-491E-9BA2-91A7FECC37A1}" dt="2024-03-05T21:25:17.824" v="23327" actId="1076"/>
          <ac:spMkLst>
            <pc:docMk/>
            <pc:sldMk cId="1809878423" sldId="343"/>
            <ac:spMk id="6" creationId="{BC774D8F-93F4-9425-65A5-5DCE2D7143C3}"/>
          </ac:spMkLst>
        </pc:spChg>
        <pc:spChg chg="add mod">
          <ac:chgData name="Molly Sheppard" userId="53c98af8-7b3a-49fb-ab8a-e9468e408910" providerId="ADAL" clId="{6829D6D6-CAF4-491E-9BA2-91A7FECC37A1}" dt="2024-03-05T21:25:34.099" v="23343" actId="20577"/>
          <ac:spMkLst>
            <pc:docMk/>
            <pc:sldMk cId="1809878423" sldId="343"/>
            <ac:spMk id="7" creationId="{E99F4CE7-DFFE-01A7-FFB2-4462CB6C6329}"/>
          </ac:spMkLst>
        </pc:spChg>
      </pc:sldChg>
      <pc:sldChg chg="addSp delSp modSp new mod">
        <pc:chgData name="Molly Sheppard" userId="53c98af8-7b3a-49fb-ab8a-e9468e408910" providerId="ADAL" clId="{6829D6D6-CAF4-491E-9BA2-91A7FECC37A1}" dt="2024-03-05T21:29:32.292" v="23426" actId="20577"/>
        <pc:sldMkLst>
          <pc:docMk/>
          <pc:sldMk cId="3600684904" sldId="344"/>
        </pc:sldMkLst>
        <pc:spChg chg="del">
          <ac:chgData name="Molly Sheppard" userId="53c98af8-7b3a-49fb-ab8a-e9468e408910" providerId="ADAL" clId="{6829D6D6-CAF4-491E-9BA2-91A7FECC37A1}" dt="2024-03-05T21:25:46.034" v="23345" actId="478"/>
          <ac:spMkLst>
            <pc:docMk/>
            <pc:sldMk cId="3600684904" sldId="344"/>
            <ac:spMk id="2" creationId="{5DDCAE2A-AD6E-C7CD-FC6E-5D2985AF51A0}"/>
          </ac:spMkLst>
        </pc:spChg>
        <pc:spChg chg="add mod">
          <ac:chgData name="Molly Sheppard" userId="53c98af8-7b3a-49fb-ab8a-e9468e408910" providerId="ADAL" clId="{6829D6D6-CAF4-491E-9BA2-91A7FECC37A1}" dt="2024-03-05T21:26:25.643" v="23347" actId="1076"/>
          <ac:spMkLst>
            <pc:docMk/>
            <pc:sldMk cId="3600684904" sldId="344"/>
            <ac:spMk id="4" creationId="{247CA43F-00F3-60DE-31D3-DAB98A2C32FC}"/>
          </ac:spMkLst>
        </pc:spChg>
        <pc:spChg chg="add mod">
          <ac:chgData name="Molly Sheppard" userId="53c98af8-7b3a-49fb-ab8a-e9468e408910" providerId="ADAL" clId="{6829D6D6-CAF4-491E-9BA2-91A7FECC37A1}" dt="2024-03-05T21:29:32.292" v="23426" actId="20577"/>
          <ac:spMkLst>
            <pc:docMk/>
            <pc:sldMk cId="3600684904" sldId="344"/>
            <ac:spMk id="5" creationId="{DEDA333E-4194-F841-97F1-474FB1221C24}"/>
          </ac:spMkLst>
        </pc:spChg>
      </pc:sldChg>
      <pc:sldChg chg="addSp delSp modSp new mod">
        <pc:chgData name="Molly Sheppard" userId="53c98af8-7b3a-49fb-ab8a-e9468e408910" providerId="ADAL" clId="{6829D6D6-CAF4-491E-9BA2-91A7FECC37A1}" dt="2024-03-05T21:29:46.523" v="23476" actId="20577"/>
        <pc:sldMkLst>
          <pc:docMk/>
          <pc:sldMk cId="4233615675" sldId="345"/>
        </pc:sldMkLst>
        <pc:spChg chg="del">
          <ac:chgData name="Molly Sheppard" userId="53c98af8-7b3a-49fb-ab8a-e9468e408910" providerId="ADAL" clId="{6829D6D6-CAF4-491E-9BA2-91A7FECC37A1}" dt="2024-03-05T21:28:17.503" v="23413" actId="478"/>
          <ac:spMkLst>
            <pc:docMk/>
            <pc:sldMk cId="4233615675" sldId="345"/>
            <ac:spMk id="2" creationId="{536D7B5A-4FA8-D2FF-8A74-C1A5648CEFD9}"/>
          </ac:spMkLst>
        </pc:spChg>
        <pc:spChg chg="add mod">
          <ac:chgData name="Molly Sheppard" userId="53c98af8-7b3a-49fb-ab8a-e9468e408910" providerId="ADAL" clId="{6829D6D6-CAF4-491E-9BA2-91A7FECC37A1}" dt="2024-03-05T21:29:19.811" v="23420" actId="404"/>
          <ac:spMkLst>
            <pc:docMk/>
            <pc:sldMk cId="4233615675" sldId="345"/>
            <ac:spMk id="4" creationId="{2950DCA6-3213-FB38-BE14-68D93D10A849}"/>
          </ac:spMkLst>
        </pc:spChg>
        <pc:spChg chg="add mod">
          <ac:chgData name="Molly Sheppard" userId="53c98af8-7b3a-49fb-ab8a-e9468e408910" providerId="ADAL" clId="{6829D6D6-CAF4-491E-9BA2-91A7FECC37A1}" dt="2024-03-05T21:29:46.523" v="23476" actId="20577"/>
          <ac:spMkLst>
            <pc:docMk/>
            <pc:sldMk cId="4233615675" sldId="345"/>
            <ac:spMk id="5" creationId="{611998BA-350D-BEE7-A5B5-DA8718693489}"/>
          </ac:spMkLst>
        </pc:spChg>
      </pc:sldChg>
      <pc:sldChg chg="addSp delSp modSp new mod">
        <pc:chgData name="Molly Sheppard" userId="53c98af8-7b3a-49fb-ab8a-e9468e408910" providerId="ADAL" clId="{6829D6D6-CAF4-491E-9BA2-91A7FECC37A1}" dt="2024-03-05T21:31:18.189" v="23505" actId="20577"/>
        <pc:sldMkLst>
          <pc:docMk/>
          <pc:sldMk cId="1292933978" sldId="346"/>
        </pc:sldMkLst>
        <pc:spChg chg="del">
          <ac:chgData name="Molly Sheppard" userId="53c98af8-7b3a-49fb-ab8a-e9468e408910" providerId="ADAL" clId="{6829D6D6-CAF4-491E-9BA2-91A7FECC37A1}" dt="2024-03-05T21:29:53.418" v="23478" actId="478"/>
          <ac:spMkLst>
            <pc:docMk/>
            <pc:sldMk cId="1292933978" sldId="346"/>
            <ac:spMk id="2" creationId="{A655DC4B-4018-89F5-830A-0DD18ABCD461}"/>
          </ac:spMkLst>
        </pc:spChg>
        <pc:spChg chg="add mod">
          <ac:chgData name="Molly Sheppard" userId="53c98af8-7b3a-49fb-ab8a-e9468e408910" providerId="ADAL" clId="{6829D6D6-CAF4-491E-9BA2-91A7FECC37A1}" dt="2024-03-05T21:30:46.269" v="23488" actId="404"/>
          <ac:spMkLst>
            <pc:docMk/>
            <pc:sldMk cId="1292933978" sldId="346"/>
            <ac:spMk id="4" creationId="{5D9A4992-8C68-195D-F75A-F7671F6DDAFC}"/>
          </ac:spMkLst>
        </pc:spChg>
        <pc:spChg chg="add mod">
          <ac:chgData name="Molly Sheppard" userId="53c98af8-7b3a-49fb-ab8a-e9468e408910" providerId="ADAL" clId="{6829D6D6-CAF4-491E-9BA2-91A7FECC37A1}" dt="2024-03-05T21:31:18.189" v="23505" actId="20577"/>
          <ac:spMkLst>
            <pc:docMk/>
            <pc:sldMk cId="1292933978" sldId="346"/>
            <ac:spMk id="5" creationId="{B9BEB9EE-B9EE-2A74-4495-B9C6B1AE8543}"/>
          </ac:spMkLst>
        </pc:spChg>
      </pc:sldChg>
      <pc:sldChg chg="addSp delSp modSp new mod">
        <pc:chgData name="Molly Sheppard" userId="53c98af8-7b3a-49fb-ab8a-e9468e408910" providerId="ADAL" clId="{6829D6D6-CAF4-491E-9BA2-91A7FECC37A1}" dt="2024-03-05T21:32:12.448" v="23518" actId="5793"/>
        <pc:sldMkLst>
          <pc:docMk/>
          <pc:sldMk cId="1247835261" sldId="347"/>
        </pc:sldMkLst>
        <pc:spChg chg="del">
          <ac:chgData name="Molly Sheppard" userId="53c98af8-7b3a-49fb-ab8a-e9468e408910" providerId="ADAL" clId="{6829D6D6-CAF4-491E-9BA2-91A7FECC37A1}" dt="2024-03-05T21:31:28.542" v="23507" actId="478"/>
          <ac:spMkLst>
            <pc:docMk/>
            <pc:sldMk cId="1247835261" sldId="347"/>
            <ac:spMk id="2" creationId="{DE7F1B21-0451-7838-0F67-E49B674FFD16}"/>
          </ac:spMkLst>
        </pc:spChg>
        <pc:spChg chg="add mod">
          <ac:chgData name="Molly Sheppard" userId="53c98af8-7b3a-49fb-ab8a-e9468e408910" providerId="ADAL" clId="{6829D6D6-CAF4-491E-9BA2-91A7FECC37A1}" dt="2024-03-05T21:32:01.822" v="23509" actId="1076"/>
          <ac:spMkLst>
            <pc:docMk/>
            <pc:sldMk cId="1247835261" sldId="347"/>
            <ac:spMk id="4" creationId="{E87803B9-5F9A-0B61-E1EE-D1C7D9EA0681}"/>
          </ac:spMkLst>
        </pc:spChg>
        <pc:spChg chg="add mod">
          <ac:chgData name="Molly Sheppard" userId="53c98af8-7b3a-49fb-ab8a-e9468e408910" providerId="ADAL" clId="{6829D6D6-CAF4-491E-9BA2-91A7FECC37A1}" dt="2024-03-05T21:32:12.448" v="23518" actId="5793"/>
          <ac:spMkLst>
            <pc:docMk/>
            <pc:sldMk cId="1247835261" sldId="347"/>
            <ac:spMk id="5" creationId="{0E437FC3-784E-B4AE-9265-1DCCB3B5CF65}"/>
          </ac:spMkLst>
        </pc:spChg>
      </pc:sldChg>
      <pc:sldChg chg="addSp delSp modSp new mod">
        <pc:chgData name="Molly Sheppard" userId="53c98af8-7b3a-49fb-ab8a-e9468e408910" providerId="ADAL" clId="{6829D6D6-CAF4-491E-9BA2-91A7FECC37A1}" dt="2024-03-05T21:33:22.060" v="23537" actId="20577"/>
        <pc:sldMkLst>
          <pc:docMk/>
          <pc:sldMk cId="4174410917" sldId="348"/>
        </pc:sldMkLst>
        <pc:spChg chg="del">
          <ac:chgData name="Molly Sheppard" userId="53c98af8-7b3a-49fb-ab8a-e9468e408910" providerId="ADAL" clId="{6829D6D6-CAF4-491E-9BA2-91A7FECC37A1}" dt="2024-03-05T21:33:01.282" v="23520" actId="478"/>
          <ac:spMkLst>
            <pc:docMk/>
            <pc:sldMk cId="4174410917" sldId="348"/>
            <ac:spMk id="2" creationId="{8DCABEA2-631A-C7E6-B40F-85639BA64355}"/>
          </ac:spMkLst>
        </pc:spChg>
        <pc:spChg chg="add mod">
          <ac:chgData name="Molly Sheppard" userId="53c98af8-7b3a-49fb-ab8a-e9468e408910" providerId="ADAL" clId="{6829D6D6-CAF4-491E-9BA2-91A7FECC37A1}" dt="2024-03-05T21:33:09.796" v="23525" actId="1076"/>
          <ac:spMkLst>
            <pc:docMk/>
            <pc:sldMk cId="4174410917" sldId="348"/>
            <ac:spMk id="4" creationId="{997A13F0-44B2-6724-382D-89148EE0FD99}"/>
          </ac:spMkLst>
        </pc:spChg>
        <pc:spChg chg="add mod">
          <ac:chgData name="Molly Sheppard" userId="53c98af8-7b3a-49fb-ab8a-e9468e408910" providerId="ADAL" clId="{6829D6D6-CAF4-491E-9BA2-91A7FECC37A1}" dt="2024-03-05T21:33:22.060" v="23537" actId="20577"/>
          <ac:spMkLst>
            <pc:docMk/>
            <pc:sldMk cId="4174410917" sldId="348"/>
            <ac:spMk id="5" creationId="{EC056ABB-C276-9AB3-C682-5A2ECF270296}"/>
          </ac:spMkLst>
        </pc:spChg>
      </pc:sldChg>
      <pc:sldChg chg="addSp delSp modSp new mod">
        <pc:chgData name="Molly Sheppard" userId="53c98af8-7b3a-49fb-ab8a-e9468e408910" providerId="ADAL" clId="{6829D6D6-CAF4-491E-9BA2-91A7FECC37A1}" dt="2024-03-05T21:34:30.677" v="23563" actId="20577"/>
        <pc:sldMkLst>
          <pc:docMk/>
          <pc:sldMk cId="3239783084" sldId="349"/>
        </pc:sldMkLst>
        <pc:spChg chg="del">
          <ac:chgData name="Molly Sheppard" userId="53c98af8-7b3a-49fb-ab8a-e9468e408910" providerId="ADAL" clId="{6829D6D6-CAF4-491E-9BA2-91A7FECC37A1}" dt="2024-03-05T21:33:58.403" v="23539" actId="478"/>
          <ac:spMkLst>
            <pc:docMk/>
            <pc:sldMk cId="3239783084" sldId="349"/>
            <ac:spMk id="2" creationId="{59BC2F23-1C85-4240-379C-8FA2521269EE}"/>
          </ac:spMkLst>
        </pc:spChg>
        <pc:spChg chg="add mod">
          <ac:chgData name="Molly Sheppard" userId="53c98af8-7b3a-49fb-ab8a-e9468e408910" providerId="ADAL" clId="{6829D6D6-CAF4-491E-9BA2-91A7FECC37A1}" dt="2024-03-05T21:34:15.713" v="23547" actId="255"/>
          <ac:spMkLst>
            <pc:docMk/>
            <pc:sldMk cId="3239783084" sldId="349"/>
            <ac:spMk id="4" creationId="{46F3FFE1-0FFF-BF29-AFE9-DA5EBE06CAD3}"/>
          </ac:spMkLst>
        </pc:spChg>
        <pc:spChg chg="add mod">
          <ac:chgData name="Molly Sheppard" userId="53c98af8-7b3a-49fb-ab8a-e9468e408910" providerId="ADAL" clId="{6829D6D6-CAF4-491E-9BA2-91A7FECC37A1}" dt="2024-03-05T21:34:30.677" v="23563" actId="20577"/>
          <ac:spMkLst>
            <pc:docMk/>
            <pc:sldMk cId="3239783084" sldId="349"/>
            <ac:spMk id="5" creationId="{AF5A1BAB-9DD4-B33F-834B-2AB0B870DC43}"/>
          </ac:spMkLst>
        </pc:spChg>
      </pc:sldChg>
    </pc:docChg>
  </pc:docChgLst>
  <pc:docChgLst>
    <pc:chgData name="Molly Sheppard" userId="S::molly.sheppard22@students.bhasvic.ac.uk::53c98af8-7b3a-49fb-ab8a-e9468e408910" providerId="AD" clId="Web-{6E497B10-36BC-3CA9-B995-03A6750755C1}"/>
    <pc:docChg chg="modSld">
      <pc:chgData name="Molly Sheppard" userId="S::molly.sheppard22@students.bhasvic.ac.uk::53c98af8-7b3a-49fb-ab8a-e9468e408910" providerId="AD" clId="Web-{6E497B10-36BC-3CA9-B995-03A6750755C1}" dt="2023-09-12T11:33:39.256" v="3724"/>
      <pc:docMkLst>
        <pc:docMk/>
      </pc:docMkLst>
      <pc:sldChg chg="modSp">
        <pc:chgData name="Molly Sheppard" userId="S::molly.sheppard22@students.bhasvic.ac.uk::53c98af8-7b3a-49fb-ab8a-e9468e408910" providerId="AD" clId="Web-{6E497B10-36BC-3CA9-B995-03A6750755C1}" dt="2023-09-12T09:42:48.405" v="36" actId="1076"/>
        <pc:sldMkLst>
          <pc:docMk/>
          <pc:sldMk cId="1409575122" sldId="287"/>
        </pc:sldMkLst>
        <pc:graphicFrameChg chg="mod modGraphic">
          <ac:chgData name="Molly Sheppard" userId="S::molly.sheppard22@students.bhasvic.ac.uk::53c98af8-7b3a-49fb-ab8a-e9468e408910" providerId="AD" clId="Web-{6E497B10-36BC-3CA9-B995-03A6750755C1}" dt="2023-09-12T09:42:48.405" v="36" actId="1076"/>
          <ac:graphicFrameMkLst>
            <pc:docMk/>
            <pc:sldMk cId="1409575122" sldId="287"/>
            <ac:graphicFrameMk id="3" creationId="{121925AE-E1CA-6572-2E84-30A0A2447787}"/>
          </ac:graphicFrameMkLst>
        </pc:graphicFrameChg>
      </pc:sldChg>
      <pc:sldChg chg="modSp">
        <pc:chgData name="Molly Sheppard" userId="S::molly.sheppard22@students.bhasvic.ac.uk::53c98af8-7b3a-49fb-ab8a-e9468e408910" providerId="AD" clId="Web-{6E497B10-36BC-3CA9-B995-03A6750755C1}" dt="2023-09-12T09:44:40.940" v="274"/>
        <pc:sldMkLst>
          <pc:docMk/>
          <pc:sldMk cId="4077939652" sldId="288"/>
        </pc:sldMkLst>
        <pc:graphicFrameChg chg="mod modGraphic">
          <ac:chgData name="Molly Sheppard" userId="S::molly.sheppard22@students.bhasvic.ac.uk::53c98af8-7b3a-49fb-ab8a-e9468e408910" providerId="AD" clId="Web-{6E497B10-36BC-3CA9-B995-03A6750755C1}" dt="2023-09-12T09:44:40.940" v="274"/>
          <ac:graphicFrameMkLst>
            <pc:docMk/>
            <pc:sldMk cId="4077939652" sldId="288"/>
            <ac:graphicFrameMk id="3" creationId="{1B30D087-1967-A90F-4EB8-AFD0FB5498FD}"/>
          </ac:graphicFrameMkLst>
        </pc:graphicFrameChg>
      </pc:sldChg>
      <pc:sldChg chg="modSp">
        <pc:chgData name="Molly Sheppard" userId="S::molly.sheppard22@students.bhasvic.ac.uk::53c98af8-7b3a-49fb-ab8a-e9468e408910" providerId="AD" clId="Web-{6E497B10-36BC-3CA9-B995-03A6750755C1}" dt="2023-09-12T09:56:54.837" v="2163" actId="1076"/>
        <pc:sldMkLst>
          <pc:docMk/>
          <pc:sldMk cId="1709164394" sldId="289"/>
        </pc:sldMkLst>
        <pc:graphicFrameChg chg="mod modGraphic">
          <ac:chgData name="Molly Sheppard" userId="S::molly.sheppard22@students.bhasvic.ac.uk::53c98af8-7b3a-49fb-ab8a-e9468e408910" providerId="AD" clId="Web-{6E497B10-36BC-3CA9-B995-03A6750755C1}" dt="2023-09-12T09:56:54.837" v="2163" actId="1076"/>
          <ac:graphicFrameMkLst>
            <pc:docMk/>
            <pc:sldMk cId="1709164394" sldId="289"/>
            <ac:graphicFrameMk id="3" creationId="{1B30D087-1967-A90F-4EB8-AFD0FB5498FD}"/>
          </ac:graphicFrameMkLst>
        </pc:graphicFrameChg>
        <pc:graphicFrameChg chg="mod modGraphic">
          <ac:chgData name="Molly Sheppard" userId="S::molly.sheppard22@students.bhasvic.ac.uk::53c98af8-7b3a-49fb-ab8a-e9468e408910" providerId="AD" clId="Web-{6E497B10-36BC-3CA9-B995-03A6750755C1}" dt="2023-09-12T09:56:49.634" v="2162"/>
          <ac:graphicFrameMkLst>
            <pc:docMk/>
            <pc:sldMk cId="1709164394" sldId="289"/>
            <ac:graphicFrameMk id="9" creationId="{2EA69C90-7F73-5377-72E0-4D70D89A05B3}"/>
          </ac:graphicFrameMkLst>
        </pc:graphicFrameChg>
      </pc:sldChg>
      <pc:sldChg chg="modSp">
        <pc:chgData name="Molly Sheppard" userId="S::molly.sheppard22@students.bhasvic.ac.uk::53c98af8-7b3a-49fb-ab8a-e9468e408910" providerId="AD" clId="Web-{6E497B10-36BC-3CA9-B995-03A6750755C1}" dt="2023-09-12T11:33:39.256" v="3724"/>
        <pc:sldMkLst>
          <pc:docMk/>
          <pc:sldMk cId="191627616" sldId="290"/>
        </pc:sldMkLst>
        <pc:graphicFrameChg chg="mod modGraphic">
          <ac:chgData name="Molly Sheppard" userId="S::molly.sheppard22@students.bhasvic.ac.uk::53c98af8-7b3a-49fb-ab8a-e9468e408910" providerId="AD" clId="Web-{6E497B10-36BC-3CA9-B995-03A6750755C1}" dt="2023-09-12T10:05:10.805" v="3722"/>
          <ac:graphicFrameMkLst>
            <pc:docMk/>
            <pc:sldMk cId="191627616" sldId="290"/>
            <ac:graphicFrameMk id="3" creationId="{1B30D087-1967-A90F-4EB8-AFD0FB5498FD}"/>
          </ac:graphicFrameMkLst>
        </pc:graphicFrameChg>
        <pc:graphicFrameChg chg="mod modGraphic">
          <ac:chgData name="Molly Sheppard" userId="S::molly.sheppard22@students.bhasvic.ac.uk::53c98af8-7b3a-49fb-ab8a-e9468e408910" providerId="AD" clId="Web-{6E497B10-36BC-3CA9-B995-03A6750755C1}" dt="2023-09-12T11:33:39.256" v="3724"/>
          <ac:graphicFrameMkLst>
            <pc:docMk/>
            <pc:sldMk cId="191627616" sldId="290"/>
            <ac:graphicFrameMk id="9" creationId="{2EA69C90-7F73-5377-72E0-4D70D89A05B3}"/>
          </ac:graphicFrameMkLst>
        </pc:graphicFrameChg>
      </pc:sldChg>
      <pc:sldChg chg="delSp">
        <pc:chgData name="Molly Sheppard" userId="S::molly.sheppard22@students.bhasvic.ac.uk::53c98af8-7b3a-49fb-ab8a-e9468e408910" providerId="AD" clId="Web-{6E497B10-36BC-3CA9-B995-03A6750755C1}" dt="2023-09-12T09:46:47.912" v="389"/>
        <pc:sldMkLst>
          <pc:docMk/>
          <pc:sldMk cId="150776632" sldId="291"/>
        </pc:sldMkLst>
        <pc:graphicFrameChg chg="del">
          <ac:chgData name="Molly Sheppard" userId="S::molly.sheppard22@students.bhasvic.ac.uk::53c98af8-7b3a-49fb-ab8a-e9468e408910" providerId="AD" clId="Web-{6E497B10-36BC-3CA9-B995-03A6750755C1}" dt="2023-09-12T09:46:47.912" v="389"/>
          <ac:graphicFrameMkLst>
            <pc:docMk/>
            <pc:sldMk cId="150776632" sldId="291"/>
            <ac:graphicFrameMk id="3" creationId="{1B30D087-1967-A90F-4EB8-AFD0FB5498FD}"/>
          </ac:graphicFrameMkLst>
        </pc:graphicFrameChg>
      </pc:sldChg>
    </pc:docChg>
  </pc:docChgLst>
  <pc:docChgLst>
    <pc:chgData name="Molly Sheppard" userId="53c98af8-7b3a-49fb-ab8a-e9468e408910" providerId="ADAL" clId="{1167DE74-4722-4116-9C9A-A92C1588E99B}"/>
    <pc:docChg chg="undo custSel addSld delSld modSld sldOrd">
      <pc:chgData name="Molly Sheppard" userId="53c98af8-7b3a-49fb-ab8a-e9468e408910" providerId="ADAL" clId="{1167DE74-4722-4116-9C9A-A92C1588E99B}" dt="2023-07-12T13:34:43.667" v="5492" actId="478"/>
      <pc:docMkLst>
        <pc:docMk/>
      </pc:docMkLst>
      <pc:sldChg chg="addSp delSp modSp mod setBg addAnim setClrOvrMap">
        <pc:chgData name="Molly Sheppard" userId="53c98af8-7b3a-49fb-ab8a-e9468e408910" providerId="ADAL" clId="{1167DE74-4722-4116-9C9A-A92C1588E99B}" dt="2023-06-08T12:56:38.254" v="2787" actId="2711"/>
        <pc:sldMkLst>
          <pc:docMk/>
          <pc:sldMk cId="0" sldId="256"/>
        </pc:sldMkLst>
        <pc:spChg chg="mod">
          <ac:chgData name="Molly Sheppard" userId="53c98af8-7b3a-49fb-ab8a-e9468e408910" providerId="ADAL" clId="{1167DE74-4722-4116-9C9A-A92C1588E99B}" dt="2023-06-08T12:56:29.559" v="2786" actId="2711"/>
          <ac:spMkLst>
            <pc:docMk/>
            <pc:sldMk cId="0" sldId="256"/>
            <ac:spMk id="2" creationId="{465AC816-96C4-655C-9CBF-C83DF9963A46}"/>
          </ac:spMkLst>
        </pc:spChg>
        <pc:spChg chg="mod">
          <ac:chgData name="Molly Sheppard" userId="53c98af8-7b3a-49fb-ab8a-e9468e408910" providerId="ADAL" clId="{1167DE74-4722-4116-9C9A-A92C1588E99B}" dt="2023-06-08T12:56:38.254" v="2787" actId="2711"/>
          <ac:spMkLst>
            <pc:docMk/>
            <pc:sldMk cId="0" sldId="256"/>
            <ac:spMk id="3" creationId="{A418323D-43F2-8B7D-31B4-B54D61F90147}"/>
          </ac:spMkLst>
        </pc:spChg>
        <pc:spChg chg="add mod">
          <ac:chgData name="Molly Sheppard" userId="53c98af8-7b3a-49fb-ab8a-e9468e408910" providerId="ADAL" clId="{1167DE74-4722-4116-9C9A-A92C1588E99B}" dt="2023-06-08T12:14:58.556" v="112" actId="14100"/>
          <ac:spMkLst>
            <pc:docMk/>
            <pc:sldMk cId="0" sldId="256"/>
            <ac:spMk id="6" creationId="{C5D3C3DF-C388-009E-D948-A02D8B949520}"/>
          </ac:spMkLst>
        </pc:spChg>
        <pc:spChg chg="add del">
          <ac:chgData name="Molly Sheppard" userId="53c98af8-7b3a-49fb-ab8a-e9468e408910" providerId="ADAL" clId="{1167DE74-4722-4116-9C9A-A92C1588E99B}" dt="2023-06-08T12:08:13.773" v="38" actId="26606"/>
          <ac:spMkLst>
            <pc:docMk/>
            <pc:sldMk cId="0" sldId="256"/>
            <ac:spMk id="7" creationId="{E91DC736-0EF8-4F87-9146-EBF1D2EE4D3D}"/>
          </ac:spMkLst>
        </pc:spChg>
        <pc:spChg chg="add del">
          <ac:chgData name="Molly Sheppard" userId="53c98af8-7b3a-49fb-ab8a-e9468e408910" providerId="ADAL" clId="{1167DE74-4722-4116-9C9A-A92C1588E99B}" dt="2023-06-08T12:08:13.773" v="38" actId="26606"/>
          <ac:spMkLst>
            <pc:docMk/>
            <pc:sldMk cId="0" sldId="256"/>
            <ac:spMk id="8" creationId="{097CD68E-23E3-4007-8847-CD0944C4F7BE}"/>
          </ac:spMkLst>
        </pc:spChg>
        <pc:spChg chg="add del">
          <ac:chgData name="Molly Sheppard" userId="53c98af8-7b3a-49fb-ab8a-e9468e408910" providerId="ADAL" clId="{1167DE74-4722-4116-9C9A-A92C1588E99B}" dt="2023-06-08T12:08:13.773" v="38" actId="26606"/>
          <ac:spMkLst>
            <pc:docMk/>
            <pc:sldMk cId="0" sldId="256"/>
            <ac:spMk id="9" creationId="{AF2F604E-43BE-4DC3-B983-E071523364F8}"/>
          </ac:spMkLst>
        </pc:spChg>
        <pc:spChg chg="add del">
          <ac:chgData name="Molly Sheppard" userId="53c98af8-7b3a-49fb-ab8a-e9468e408910" providerId="ADAL" clId="{1167DE74-4722-4116-9C9A-A92C1588E99B}" dt="2023-06-08T12:06:44.690" v="1" actId="26606"/>
          <ac:spMkLst>
            <pc:docMk/>
            <pc:sldMk cId="0" sldId="256"/>
            <ac:spMk id="10" creationId="{22A397E7-BF60-45B2-84C7-B074B76C37A7}"/>
          </ac:spMkLst>
        </pc:spChg>
        <pc:spChg chg="add del">
          <ac:chgData name="Molly Sheppard" userId="53c98af8-7b3a-49fb-ab8a-e9468e408910" providerId="ADAL" clId="{1167DE74-4722-4116-9C9A-A92C1588E99B}" dt="2023-06-08T12:08:13.773" v="38" actId="26606"/>
          <ac:spMkLst>
            <pc:docMk/>
            <pc:sldMk cId="0" sldId="256"/>
            <ac:spMk id="11" creationId="{08C9B587-E65E-4B52-B37C-ABEBB6E87928}"/>
          </ac:spMkLst>
        </pc:spChg>
        <pc:spChg chg="add del">
          <ac:chgData name="Molly Sheppard" userId="53c98af8-7b3a-49fb-ab8a-e9468e408910" providerId="ADAL" clId="{1167DE74-4722-4116-9C9A-A92C1588E99B}" dt="2023-06-08T12:06:44.690" v="1" actId="26606"/>
          <ac:spMkLst>
            <pc:docMk/>
            <pc:sldMk cId="0" sldId="256"/>
            <ac:spMk id="12" creationId="{890DEF05-784E-4B61-89E4-04C4ECF4E5A0}"/>
          </ac:spMkLst>
        </pc:spChg>
        <pc:spChg chg="add">
          <ac:chgData name="Molly Sheppard" userId="53c98af8-7b3a-49fb-ab8a-e9468e408910" providerId="ADAL" clId="{1167DE74-4722-4116-9C9A-A92C1588E99B}" dt="2023-06-08T12:08:13.773" v="38" actId="26606"/>
          <ac:spMkLst>
            <pc:docMk/>
            <pc:sldMk cId="0" sldId="256"/>
            <ac:spMk id="13" creationId="{ECC07320-C2CA-4E29-8481-9D9E143C7788}"/>
          </ac:spMkLst>
        </pc:spChg>
        <pc:spChg chg="add del">
          <ac:chgData name="Molly Sheppard" userId="53c98af8-7b3a-49fb-ab8a-e9468e408910" providerId="ADAL" clId="{1167DE74-4722-4116-9C9A-A92C1588E99B}" dt="2023-06-08T12:06:46.395" v="3" actId="26606"/>
          <ac:spMkLst>
            <pc:docMk/>
            <pc:sldMk cId="0" sldId="256"/>
            <ac:spMk id="16" creationId="{C1DD1A8A-57D5-4A81-AD04-532B043C5611}"/>
          </ac:spMkLst>
        </pc:spChg>
        <pc:spChg chg="add del">
          <ac:chgData name="Molly Sheppard" userId="53c98af8-7b3a-49fb-ab8a-e9468e408910" providerId="ADAL" clId="{1167DE74-4722-4116-9C9A-A92C1588E99B}" dt="2023-06-08T12:06:46.395" v="3" actId="26606"/>
          <ac:spMkLst>
            <pc:docMk/>
            <pc:sldMk cId="0" sldId="256"/>
            <ac:spMk id="17" creationId="{007891EC-4501-44ED-A8C8-B11B6DB767AB}"/>
          </ac:spMkLst>
        </pc:spChg>
        <pc:spChg chg="add">
          <ac:chgData name="Molly Sheppard" userId="53c98af8-7b3a-49fb-ab8a-e9468e408910" providerId="ADAL" clId="{1167DE74-4722-4116-9C9A-A92C1588E99B}" dt="2023-06-08T12:08:13.773" v="38" actId="26606"/>
          <ac:spMkLst>
            <pc:docMk/>
            <pc:sldMk cId="0" sldId="256"/>
            <ac:spMk id="18" creationId="{178FB36B-5BFE-42CA-BC60-1115E0D95EEC}"/>
          </ac:spMkLst>
        </pc:spChg>
        <pc:spChg chg="add del">
          <ac:chgData name="Molly Sheppard" userId="53c98af8-7b3a-49fb-ab8a-e9468e408910" providerId="ADAL" clId="{1167DE74-4722-4116-9C9A-A92C1588E99B}" dt="2023-06-08T12:06:48.908" v="5" actId="26606"/>
          <ac:spMkLst>
            <pc:docMk/>
            <pc:sldMk cId="0" sldId="256"/>
            <ac:spMk id="19" creationId="{0E91F5CA-B392-444C-88E3-BF5BAAEBDEB0}"/>
          </ac:spMkLst>
        </pc:spChg>
        <pc:spChg chg="add del">
          <ac:chgData name="Molly Sheppard" userId="53c98af8-7b3a-49fb-ab8a-e9468e408910" providerId="ADAL" clId="{1167DE74-4722-4116-9C9A-A92C1588E99B}" dt="2023-06-08T12:06:48.908" v="5" actId="26606"/>
          <ac:spMkLst>
            <pc:docMk/>
            <pc:sldMk cId="0" sldId="256"/>
            <ac:spMk id="20" creationId="{0459807F-B6FA-44D3-9A53-C55B6B56884A}"/>
          </ac:spMkLst>
        </pc:spChg>
        <pc:spChg chg="add del">
          <ac:chgData name="Molly Sheppard" userId="53c98af8-7b3a-49fb-ab8a-e9468e408910" providerId="ADAL" clId="{1167DE74-4722-4116-9C9A-A92C1588E99B}" dt="2023-06-08T12:06:55.507" v="7" actId="26606"/>
          <ac:spMkLst>
            <pc:docMk/>
            <pc:sldMk cId="0" sldId="256"/>
            <ac:spMk id="22" creationId="{0671A8AE-40A1-4631-A6B8-581AFF065482}"/>
          </ac:spMkLst>
        </pc:spChg>
        <pc:spChg chg="add del">
          <ac:chgData name="Molly Sheppard" userId="53c98af8-7b3a-49fb-ab8a-e9468e408910" providerId="ADAL" clId="{1167DE74-4722-4116-9C9A-A92C1588E99B}" dt="2023-06-08T12:06:55.507" v="7" actId="26606"/>
          <ac:spMkLst>
            <pc:docMk/>
            <pc:sldMk cId="0" sldId="256"/>
            <ac:spMk id="23" creationId="{AB58EF07-17C2-48CF-ABB0-EEF1F17CB8F0}"/>
          </ac:spMkLst>
        </pc:spChg>
        <pc:spChg chg="add del">
          <ac:chgData name="Molly Sheppard" userId="53c98af8-7b3a-49fb-ab8a-e9468e408910" providerId="ADAL" clId="{1167DE74-4722-4116-9C9A-A92C1588E99B}" dt="2023-06-08T12:06:55.507" v="7" actId="26606"/>
          <ac:spMkLst>
            <pc:docMk/>
            <pc:sldMk cId="0" sldId="256"/>
            <ac:spMk id="24" creationId="{AF2F604E-43BE-4DC3-B983-E071523364F8}"/>
          </ac:spMkLst>
        </pc:spChg>
        <pc:spChg chg="add del">
          <ac:chgData name="Molly Sheppard" userId="53c98af8-7b3a-49fb-ab8a-e9468e408910" providerId="ADAL" clId="{1167DE74-4722-4116-9C9A-A92C1588E99B}" dt="2023-06-08T12:06:55.507" v="7" actId="26606"/>
          <ac:spMkLst>
            <pc:docMk/>
            <pc:sldMk cId="0" sldId="256"/>
            <ac:spMk id="25" creationId="{08C9B587-E65E-4B52-B37C-ABEBB6E87928}"/>
          </ac:spMkLst>
        </pc:spChg>
        <pc:spChg chg="add del">
          <ac:chgData name="Molly Sheppard" userId="53c98af8-7b3a-49fb-ab8a-e9468e408910" providerId="ADAL" clId="{1167DE74-4722-4116-9C9A-A92C1588E99B}" dt="2023-06-08T12:07:12.806" v="34" actId="26606"/>
          <ac:spMkLst>
            <pc:docMk/>
            <pc:sldMk cId="0" sldId="256"/>
            <ac:spMk id="27" creationId="{71B2258F-86CA-4D4D-8270-BC05FCDEBFB3}"/>
          </ac:spMkLst>
        </pc:spChg>
        <pc:picChg chg="mod ord">
          <ac:chgData name="Molly Sheppard" userId="53c98af8-7b3a-49fb-ab8a-e9468e408910" providerId="ADAL" clId="{1167DE74-4722-4116-9C9A-A92C1588E99B}" dt="2023-06-08T12:08:13.773" v="38" actId="26606"/>
          <ac:picMkLst>
            <pc:docMk/>
            <pc:sldMk cId="0" sldId="256"/>
            <ac:picMk id="5" creationId="{D5FA8CD1-C22E-973F-B470-8C10109A1ADF}"/>
          </ac:picMkLst>
        </pc:picChg>
        <pc:cxnChg chg="add del">
          <ac:chgData name="Molly Sheppard" userId="53c98af8-7b3a-49fb-ab8a-e9468e408910" providerId="ADAL" clId="{1167DE74-4722-4116-9C9A-A92C1588E99B}" dt="2023-06-08T12:06:44.690" v="1" actId="26606"/>
          <ac:cxnSpMkLst>
            <pc:docMk/>
            <pc:sldMk cId="0" sldId="256"/>
            <ac:cxnSpMk id="14" creationId="{C41BAEC7-F7B0-4224-8B18-8F74B7D87F0B}"/>
          </ac:cxnSpMkLst>
        </pc:cxnChg>
      </pc:sldChg>
      <pc:sldChg chg="addSp modSp mod">
        <pc:chgData name="Molly Sheppard" userId="53c98af8-7b3a-49fb-ab8a-e9468e408910" providerId="ADAL" clId="{1167DE74-4722-4116-9C9A-A92C1588E99B}" dt="2023-06-08T12:56:59.635" v="2790" actId="2711"/>
        <pc:sldMkLst>
          <pc:docMk/>
          <pc:sldMk cId="3767717552" sldId="257"/>
        </pc:sldMkLst>
        <pc:spChg chg="mod">
          <ac:chgData name="Molly Sheppard" userId="53c98af8-7b3a-49fb-ab8a-e9468e408910" providerId="ADAL" clId="{1167DE74-4722-4116-9C9A-A92C1588E99B}" dt="2023-06-08T12:56:47.823" v="2788" actId="2711"/>
          <ac:spMkLst>
            <pc:docMk/>
            <pc:sldMk cId="3767717552" sldId="257"/>
            <ac:spMk id="2" creationId="{183DEEE4-BC70-2615-0BEF-EE48504F5AAD}"/>
          </ac:spMkLst>
        </pc:spChg>
        <pc:spChg chg="mod">
          <ac:chgData name="Molly Sheppard" userId="53c98af8-7b3a-49fb-ab8a-e9468e408910" providerId="ADAL" clId="{1167DE74-4722-4116-9C9A-A92C1588E99B}" dt="2023-06-08T12:56:59.635" v="2790" actId="2711"/>
          <ac:spMkLst>
            <pc:docMk/>
            <pc:sldMk cId="3767717552" sldId="257"/>
            <ac:spMk id="3" creationId="{CA219A01-0C18-5FF3-180F-3B694C6AE42D}"/>
          </ac:spMkLst>
        </pc:spChg>
        <pc:spChg chg="add mod">
          <ac:chgData name="Molly Sheppard" userId="53c98af8-7b3a-49fb-ab8a-e9468e408910" providerId="ADAL" clId="{1167DE74-4722-4116-9C9A-A92C1588E99B}" dt="2023-06-08T12:12:09.213" v="99" actId="14100"/>
          <ac:spMkLst>
            <pc:docMk/>
            <pc:sldMk cId="3767717552" sldId="257"/>
            <ac:spMk id="4" creationId="{DDA99541-29B5-BC95-3479-1BAAE6769F8B}"/>
          </ac:spMkLst>
        </pc:spChg>
      </pc:sldChg>
      <pc:sldChg chg="addSp modSp mod">
        <pc:chgData name="Molly Sheppard" userId="53c98af8-7b3a-49fb-ab8a-e9468e408910" providerId="ADAL" clId="{1167DE74-4722-4116-9C9A-A92C1588E99B}" dt="2023-06-08T12:57:57.872" v="2803" actId="113"/>
        <pc:sldMkLst>
          <pc:docMk/>
          <pc:sldMk cId="3000119980" sldId="258"/>
        </pc:sldMkLst>
        <pc:spChg chg="mod">
          <ac:chgData name="Molly Sheppard" userId="53c98af8-7b3a-49fb-ab8a-e9468e408910" providerId="ADAL" clId="{1167DE74-4722-4116-9C9A-A92C1588E99B}" dt="2023-06-08T12:57:57.872" v="2803" actId="113"/>
          <ac:spMkLst>
            <pc:docMk/>
            <pc:sldMk cId="3000119980" sldId="258"/>
            <ac:spMk id="2" creationId="{C1C611F0-CDB9-335D-2D27-B4623D90315F}"/>
          </ac:spMkLst>
        </pc:spChg>
        <pc:spChg chg="add mod">
          <ac:chgData name="Molly Sheppard" userId="53c98af8-7b3a-49fb-ab8a-e9468e408910" providerId="ADAL" clId="{1167DE74-4722-4116-9C9A-A92C1588E99B}" dt="2023-06-08T12:14:42.096" v="100"/>
          <ac:spMkLst>
            <pc:docMk/>
            <pc:sldMk cId="3000119980" sldId="258"/>
            <ac:spMk id="6" creationId="{541581C7-BDF5-8E32-7D36-80090EC704C3}"/>
          </ac:spMkLst>
        </pc:spChg>
      </pc:sldChg>
      <pc:sldChg chg="modSp add mod">
        <pc:chgData name="Molly Sheppard" userId="53c98af8-7b3a-49fb-ab8a-e9468e408910" providerId="ADAL" clId="{1167DE74-4722-4116-9C9A-A92C1588E99B}" dt="2023-06-08T12:57:48.862" v="2801" actId="113"/>
        <pc:sldMkLst>
          <pc:docMk/>
          <pc:sldMk cId="2010473414" sldId="259"/>
        </pc:sldMkLst>
        <pc:spChg chg="mod">
          <ac:chgData name="Molly Sheppard" userId="53c98af8-7b3a-49fb-ab8a-e9468e408910" providerId="ADAL" clId="{1167DE74-4722-4116-9C9A-A92C1588E99B}" dt="2023-06-08T12:57:48.862" v="2801" actId="113"/>
          <ac:spMkLst>
            <pc:docMk/>
            <pc:sldMk cId="2010473414" sldId="259"/>
            <ac:spMk id="2" creationId="{C1C611F0-CDB9-335D-2D27-B4623D90315F}"/>
          </ac:spMkLst>
        </pc:spChg>
        <pc:spChg chg="mod">
          <ac:chgData name="Molly Sheppard" userId="53c98af8-7b3a-49fb-ab8a-e9468e408910" providerId="ADAL" clId="{1167DE74-4722-4116-9C9A-A92C1588E99B}" dt="2023-06-08T12:37:50.617" v="2147" actId="20577"/>
          <ac:spMkLst>
            <pc:docMk/>
            <pc:sldMk cId="2010473414" sldId="259"/>
            <ac:spMk id="3" creationId="{FE1E9843-9C93-94AE-C187-2B5197572B05}"/>
          </ac:spMkLst>
        </pc:spChg>
        <pc:spChg chg="mod">
          <ac:chgData name="Molly Sheppard" userId="53c98af8-7b3a-49fb-ab8a-e9468e408910" providerId="ADAL" clId="{1167DE74-4722-4116-9C9A-A92C1588E99B}" dt="2023-06-08T12:37:09.166" v="2037" actId="20577"/>
          <ac:spMkLst>
            <pc:docMk/>
            <pc:sldMk cId="2010473414" sldId="259"/>
            <ac:spMk id="5" creationId="{723C4BD5-D5C9-99DF-9AB8-46E0101473FE}"/>
          </ac:spMkLst>
        </pc:spChg>
      </pc:sldChg>
      <pc:sldChg chg="addSp delSp modSp add mod addAnim delAnim">
        <pc:chgData name="Molly Sheppard" userId="53c98af8-7b3a-49fb-ab8a-e9468e408910" providerId="ADAL" clId="{1167DE74-4722-4116-9C9A-A92C1588E99B}" dt="2023-06-21T14:20:34.594" v="5443" actId="1076"/>
        <pc:sldMkLst>
          <pc:docMk/>
          <pc:sldMk cId="1905221756" sldId="260"/>
        </pc:sldMkLst>
        <pc:spChg chg="mod">
          <ac:chgData name="Molly Sheppard" userId="53c98af8-7b3a-49fb-ab8a-e9468e408910" providerId="ADAL" clId="{1167DE74-4722-4116-9C9A-A92C1588E99B}" dt="2023-06-21T14:12:52.470" v="5046" actId="1036"/>
          <ac:spMkLst>
            <pc:docMk/>
            <pc:sldMk cId="1905221756" sldId="260"/>
            <ac:spMk id="2" creationId="{C1C611F0-CDB9-335D-2D27-B4623D90315F}"/>
          </ac:spMkLst>
        </pc:spChg>
        <pc:spChg chg="mod">
          <ac:chgData name="Molly Sheppard" userId="53c98af8-7b3a-49fb-ab8a-e9468e408910" providerId="ADAL" clId="{1167DE74-4722-4116-9C9A-A92C1588E99B}" dt="2023-06-21T14:20:24.205" v="5442" actId="20577"/>
          <ac:spMkLst>
            <pc:docMk/>
            <pc:sldMk cId="1905221756" sldId="260"/>
            <ac:spMk id="3" creationId="{FE1E9843-9C93-94AE-C187-2B5197572B05}"/>
          </ac:spMkLst>
        </pc:spChg>
        <pc:spChg chg="del mod">
          <ac:chgData name="Molly Sheppard" userId="53c98af8-7b3a-49fb-ab8a-e9468e408910" providerId="ADAL" clId="{1167DE74-4722-4116-9C9A-A92C1588E99B}" dt="2023-06-08T12:50:50.219" v="2599" actId="478"/>
          <ac:spMkLst>
            <pc:docMk/>
            <pc:sldMk cId="1905221756" sldId="260"/>
            <ac:spMk id="5" creationId="{723C4BD5-D5C9-99DF-9AB8-46E0101473FE}"/>
          </ac:spMkLst>
        </pc:spChg>
        <pc:spChg chg="add mod">
          <ac:chgData name="Molly Sheppard" userId="53c98af8-7b3a-49fb-ab8a-e9468e408910" providerId="ADAL" clId="{1167DE74-4722-4116-9C9A-A92C1588E99B}" dt="2023-06-21T14:12:47.038" v="5042" actId="1036"/>
          <ac:spMkLst>
            <pc:docMk/>
            <pc:sldMk cId="1905221756" sldId="260"/>
            <ac:spMk id="5" creationId="{B0FEE163-CDAA-C44E-808D-46D3CFB50AC5}"/>
          </ac:spMkLst>
        </pc:spChg>
        <pc:spChg chg="del">
          <ac:chgData name="Molly Sheppard" userId="53c98af8-7b3a-49fb-ab8a-e9468e408910" providerId="ADAL" clId="{1167DE74-4722-4116-9C9A-A92C1588E99B}" dt="2023-06-21T14:12:29" v="5011" actId="478"/>
          <ac:spMkLst>
            <pc:docMk/>
            <pc:sldMk cId="1905221756" sldId="260"/>
            <ac:spMk id="6" creationId="{541581C7-BDF5-8E32-7D36-80090EC704C3}"/>
          </ac:spMkLst>
        </pc:spChg>
        <pc:graphicFrameChg chg="add mod modGraphic">
          <ac:chgData name="Molly Sheppard" userId="53c98af8-7b3a-49fb-ab8a-e9468e408910" providerId="ADAL" clId="{1167DE74-4722-4116-9C9A-A92C1588E99B}" dt="2023-06-21T14:20:34.594" v="5443" actId="1076"/>
          <ac:graphicFrameMkLst>
            <pc:docMk/>
            <pc:sldMk cId="1905221756" sldId="260"/>
            <ac:graphicFrameMk id="4" creationId="{503EDBE9-3A87-77FE-3303-0516B55AFFC1}"/>
          </ac:graphicFrameMkLst>
        </pc:graphicFrameChg>
        <pc:graphicFrameChg chg="add del mod modGraphic">
          <ac:chgData name="Molly Sheppard" userId="53c98af8-7b3a-49fb-ab8a-e9468e408910" providerId="ADAL" clId="{1167DE74-4722-4116-9C9A-A92C1588E99B}" dt="2023-06-21T14:15:09.471" v="5306" actId="478"/>
          <ac:graphicFrameMkLst>
            <pc:docMk/>
            <pc:sldMk cId="1905221756" sldId="260"/>
            <ac:graphicFrameMk id="8" creationId="{B0CD024F-4089-E00D-17BE-8CE2CBA00302}"/>
          </ac:graphicFrameMkLst>
        </pc:graphicFrameChg>
        <pc:picChg chg="add mod">
          <ac:chgData name="Molly Sheppard" userId="53c98af8-7b3a-49fb-ab8a-e9468e408910" providerId="ADAL" clId="{1167DE74-4722-4116-9C9A-A92C1588E99B}" dt="2023-06-21T14:12:38.724" v="5039"/>
          <ac:picMkLst>
            <pc:docMk/>
            <pc:sldMk cId="1905221756" sldId="260"/>
            <ac:picMk id="7" creationId="{5362EF2C-0996-EC7C-50AE-84AC35338B97}"/>
          </ac:picMkLst>
        </pc:picChg>
        <pc:picChg chg="add del mod">
          <ac:chgData name="Molly Sheppard" userId="53c98af8-7b3a-49fb-ab8a-e9468e408910" providerId="ADAL" clId="{1167DE74-4722-4116-9C9A-A92C1588E99B}" dt="2023-06-21T14:19:48.446" v="5354" actId="478"/>
          <ac:picMkLst>
            <pc:docMk/>
            <pc:sldMk cId="1905221756" sldId="260"/>
            <ac:picMk id="10" creationId="{7D191CB1-9615-A1E0-F816-7B1A82AA76AD}"/>
          </ac:picMkLst>
        </pc:picChg>
      </pc:sldChg>
      <pc:sldChg chg="addSp delSp modSp add mod">
        <pc:chgData name="Molly Sheppard" userId="53c98af8-7b3a-49fb-ab8a-e9468e408910" providerId="ADAL" clId="{1167DE74-4722-4116-9C9A-A92C1588E99B}" dt="2023-07-12T13:34:43.667" v="5492" actId="478"/>
        <pc:sldMkLst>
          <pc:docMk/>
          <pc:sldMk cId="379266854" sldId="261"/>
        </pc:sldMkLst>
        <pc:spChg chg="mod">
          <ac:chgData name="Molly Sheppard" userId="53c98af8-7b3a-49fb-ab8a-e9468e408910" providerId="ADAL" clId="{1167DE74-4722-4116-9C9A-A92C1588E99B}" dt="2023-06-08T12:57:15.143" v="2797" actId="2711"/>
          <ac:spMkLst>
            <pc:docMk/>
            <pc:sldMk cId="379266854" sldId="261"/>
            <ac:spMk id="2" creationId="{183DEEE4-BC70-2615-0BEF-EE48504F5AAD}"/>
          </ac:spMkLst>
        </pc:spChg>
        <pc:spChg chg="mod">
          <ac:chgData name="Molly Sheppard" userId="53c98af8-7b3a-49fb-ab8a-e9468e408910" providerId="ADAL" clId="{1167DE74-4722-4116-9C9A-A92C1588E99B}" dt="2023-06-08T12:52:00.912" v="2624" actId="20577"/>
          <ac:spMkLst>
            <pc:docMk/>
            <pc:sldMk cId="379266854" sldId="261"/>
            <ac:spMk id="3" creationId="{CA219A01-0C18-5FF3-180F-3B694C6AE42D}"/>
          </ac:spMkLst>
        </pc:spChg>
        <pc:spChg chg="mod">
          <ac:chgData name="Molly Sheppard" userId="53c98af8-7b3a-49fb-ab8a-e9468e408910" providerId="ADAL" clId="{1167DE74-4722-4116-9C9A-A92C1588E99B}" dt="2023-07-12T13:33:49.860" v="5489" actId="1076"/>
          <ac:spMkLst>
            <pc:docMk/>
            <pc:sldMk cId="379266854" sldId="261"/>
            <ac:spMk id="15" creationId="{CEB1534C-43DB-3778-17A2-991CFF3135E5}"/>
          </ac:spMkLst>
        </pc:spChg>
        <pc:graphicFrameChg chg="add del mod modGraphic">
          <ac:chgData name="Molly Sheppard" userId="53c98af8-7b3a-49fb-ab8a-e9468e408910" providerId="ADAL" clId="{1167DE74-4722-4116-9C9A-A92C1588E99B}" dt="2023-07-12T13:34:43.667" v="5492" actId="478"/>
          <ac:graphicFrameMkLst>
            <pc:docMk/>
            <pc:sldMk cId="379266854" sldId="261"/>
            <ac:graphicFrameMk id="14" creationId="{B7C66580-BB8C-4116-439E-BC29DE92AE93}"/>
          </ac:graphicFrameMkLst>
        </pc:graphicFrameChg>
        <pc:picChg chg="mod">
          <ac:chgData name="Molly Sheppard" userId="53c98af8-7b3a-49fb-ab8a-e9468e408910" providerId="ADAL" clId="{1167DE74-4722-4116-9C9A-A92C1588E99B}" dt="2023-07-12T13:30:49.904" v="5466" actId="1076"/>
          <ac:picMkLst>
            <pc:docMk/>
            <pc:sldMk cId="379266854" sldId="261"/>
            <ac:picMk id="10" creationId="{D1BF1080-9648-DC36-3D6A-AAB6EA260EDC}"/>
          </ac:picMkLst>
        </pc:picChg>
        <pc:picChg chg="mod">
          <ac:chgData name="Molly Sheppard" userId="53c98af8-7b3a-49fb-ab8a-e9468e408910" providerId="ADAL" clId="{1167DE74-4722-4116-9C9A-A92C1588E99B}" dt="2023-07-12T13:30:52.233" v="5467" actId="1076"/>
          <ac:picMkLst>
            <pc:docMk/>
            <pc:sldMk cId="379266854" sldId="261"/>
            <ac:picMk id="11" creationId="{4AEA435F-2CBC-F4A9-7D56-61E23B63A93B}"/>
          </ac:picMkLst>
        </pc:picChg>
        <pc:inkChg chg="add del">
          <ac:chgData name="Molly Sheppard" userId="53c98af8-7b3a-49fb-ab8a-e9468e408910" providerId="ADAL" clId="{1167DE74-4722-4116-9C9A-A92C1588E99B}" dt="2023-07-12T13:32:05.138" v="5475"/>
          <ac:inkMkLst>
            <pc:docMk/>
            <pc:sldMk cId="379266854" sldId="261"/>
            <ac:inkMk id="2" creationId="{C021F8D7-135B-F09A-D61B-3D93A2EB38FA}"/>
          </ac:inkMkLst>
        </pc:inkChg>
        <pc:inkChg chg="add del">
          <ac:chgData name="Molly Sheppard" userId="53c98af8-7b3a-49fb-ab8a-e9468e408910" providerId="ADAL" clId="{1167DE74-4722-4116-9C9A-A92C1588E99B}" dt="2023-07-12T13:32:05.138" v="5476"/>
          <ac:inkMkLst>
            <pc:docMk/>
            <pc:sldMk cId="379266854" sldId="261"/>
            <ac:inkMk id="4" creationId="{EABB8226-8033-AB44-AFD0-A8D4225B9964}"/>
          </ac:inkMkLst>
        </pc:inkChg>
        <pc:inkChg chg="add del">
          <ac:chgData name="Molly Sheppard" userId="53c98af8-7b3a-49fb-ab8a-e9468e408910" providerId="ADAL" clId="{1167DE74-4722-4116-9C9A-A92C1588E99B}" dt="2023-07-12T13:31:51.910" v="5471"/>
          <ac:inkMkLst>
            <pc:docMk/>
            <pc:sldMk cId="379266854" sldId="261"/>
            <ac:inkMk id="7" creationId="{017D2335-4EDD-5126-46E4-2BF3186D2503}"/>
          </ac:inkMkLst>
        </pc:inkChg>
        <pc:inkChg chg="add del">
          <ac:chgData name="Molly Sheppard" userId="53c98af8-7b3a-49fb-ab8a-e9468e408910" providerId="ADAL" clId="{1167DE74-4722-4116-9C9A-A92C1588E99B}" dt="2023-07-12T13:32:22.161" v="5479"/>
          <ac:inkMkLst>
            <pc:docMk/>
            <pc:sldMk cId="379266854" sldId="261"/>
            <ac:inkMk id="12" creationId="{FBE5A362-6C6D-5856-0C96-1E61232BD495}"/>
          </ac:inkMkLst>
        </pc:inkChg>
        <pc:inkChg chg="add del">
          <ac:chgData name="Molly Sheppard" userId="53c98af8-7b3a-49fb-ab8a-e9468e408910" providerId="ADAL" clId="{1167DE74-4722-4116-9C9A-A92C1588E99B}" dt="2023-07-12T13:32:24.602" v="5480"/>
          <ac:inkMkLst>
            <pc:docMk/>
            <pc:sldMk cId="379266854" sldId="261"/>
            <ac:inkMk id="13" creationId="{18C7B02F-8726-082C-8CE6-A955965CD7D2}"/>
          </ac:inkMkLst>
        </pc:inkChg>
      </pc:sldChg>
      <pc:sldChg chg="new del">
        <pc:chgData name="Molly Sheppard" userId="53c98af8-7b3a-49fb-ab8a-e9468e408910" providerId="ADAL" clId="{1167DE74-4722-4116-9C9A-A92C1588E99B}" dt="2023-06-08T12:55:12.770" v="2780" actId="47"/>
        <pc:sldMkLst>
          <pc:docMk/>
          <pc:sldMk cId="4049682907" sldId="262"/>
        </pc:sldMkLst>
      </pc:sldChg>
      <pc:sldChg chg="addSp modSp new mod">
        <pc:chgData name="Molly Sheppard" userId="53c98af8-7b3a-49fb-ab8a-e9468e408910" providerId="ADAL" clId="{1167DE74-4722-4116-9C9A-A92C1588E99B}" dt="2023-06-08T12:59:40.769" v="2841" actId="1035"/>
        <pc:sldMkLst>
          <pc:docMk/>
          <pc:sldMk cId="34705263" sldId="263"/>
        </pc:sldMkLst>
        <pc:spChg chg="mod">
          <ac:chgData name="Molly Sheppard" userId="53c98af8-7b3a-49fb-ab8a-e9468e408910" providerId="ADAL" clId="{1167DE74-4722-4116-9C9A-A92C1588E99B}" dt="2023-06-08T12:59:40.769" v="2841" actId="1035"/>
          <ac:spMkLst>
            <pc:docMk/>
            <pc:sldMk cId="34705263" sldId="263"/>
            <ac:spMk id="2" creationId="{9D6F75DB-1FFD-1888-DD74-35074E21A891}"/>
          </ac:spMkLst>
        </pc:spChg>
        <pc:spChg chg="add mod">
          <ac:chgData name="Molly Sheppard" userId="53c98af8-7b3a-49fb-ab8a-e9468e408910" providerId="ADAL" clId="{1167DE74-4722-4116-9C9A-A92C1588E99B}" dt="2023-06-08T12:59:35.831" v="2829" actId="14100"/>
          <ac:spMkLst>
            <pc:docMk/>
            <pc:sldMk cId="34705263" sldId="263"/>
            <ac:spMk id="3" creationId="{4F733A2C-A5D6-D857-D7AB-E2D7E1B9B418}"/>
          </ac:spMkLst>
        </pc:spChg>
        <pc:spChg chg="add mod">
          <ac:chgData name="Molly Sheppard" userId="53c98af8-7b3a-49fb-ab8a-e9468e408910" providerId="ADAL" clId="{1167DE74-4722-4116-9C9A-A92C1588E99B}" dt="2023-06-08T12:58:46.760" v="2826" actId="14100"/>
          <ac:spMkLst>
            <pc:docMk/>
            <pc:sldMk cId="34705263" sldId="263"/>
            <ac:spMk id="4" creationId="{ED299662-9931-44BF-6BCC-49FBB18BD64F}"/>
          </ac:spMkLst>
        </pc:spChg>
      </pc:sldChg>
      <pc:sldChg chg="del">
        <pc:chgData name="Molly Sheppard" userId="53c98af8-7b3a-49fb-ab8a-e9468e408910" providerId="ADAL" clId="{1167DE74-4722-4116-9C9A-A92C1588E99B}" dt="2023-06-21T14:19:53.608" v="5355" actId="47"/>
        <pc:sldMkLst>
          <pc:docMk/>
          <pc:sldMk cId="1688478786" sldId="265"/>
        </pc:sldMkLst>
      </pc:sldChg>
      <pc:sldChg chg="addSp modSp add mod ord">
        <pc:chgData name="Molly Sheppard" userId="53c98af8-7b3a-49fb-ab8a-e9468e408910" providerId="ADAL" clId="{1167DE74-4722-4116-9C9A-A92C1588E99B}" dt="2023-07-12T13:29:58.721" v="5464" actId="207"/>
        <pc:sldMkLst>
          <pc:docMk/>
          <pc:sldMk cId="579578776" sldId="270"/>
        </pc:sldMkLst>
        <pc:spChg chg="mod">
          <ac:chgData name="Molly Sheppard" userId="53c98af8-7b3a-49fb-ab8a-e9468e408910" providerId="ADAL" clId="{1167DE74-4722-4116-9C9A-A92C1588E99B}" dt="2023-07-12T13:29:14.984" v="5451" actId="20577"/>
          <ac:spMkLst>
            <pc:docMk/>
            <pc:sldMk cId="579578776" sldId="270"/>
            <ac:spMk id="2" creationId="{183DEEE4-BC70-2615-0BEF-EE48504F5AAD}"/>
          </ac:spMkLst>
        </pc:spChg>
        <pc:spChg chg="mod">
          <ac:chgData name="Molly Sheppard" userId="53c98af8-7b3a-49fb-ab8a-e9468e408910" providerId="ADAL" clId="{1167DE74-4722-4116-9C9A-A92C1588E99B}" dt="2023-07-12T13:29:18.984" v="5452" actId="20577"/>
          <ac:spMkLst>
            <pc:docMk/>
            <pc:sldMk cId="579578776" sldId="270"/>
            <ac:spMk id="3" creationId="{CA219A01-0C18-5FF3-180F-3B694C6AE42D}"/>
          </ac:spMkLst>
        </pc:spChg>
        <pc:spChg chg="add mod">
          <ac:chgData name="Molly Sheppard" userId="53c98af8-7b3a-49fb-ab8a-e9468e408910" providerId="ADAL" clId="{1167DE74-4722-4116-9C9A-A92C1588E99B}" dt="2023-07-12T13:29:58.721" v="5464" actId="207"/>
          <ac:spMkLst>
            <pc:docMk/>
            <pc:sldMk cId="579578776" sldId="270"/>
            <ac:spMk id="5" creationId="{B9637BD5-1C6C-7B2B-1BC2-9B566E802ACB}"/>
          </ac:spMkLst>
        </pc:spChg>
      </pc:sldChg>
    </pc:docChg>
  </pc:docChgLst>
  <pc:docChgLst>
    <pc:chgData name="Molly Sheppard" userId="S::molly.sheppard22@students.bhasvic.ac.uk::53c98af8-7b3a-49fb-ab8a-e9468e408910" providerId="AD" clId="Web-{9F5C7074-5A38-7BB0-672B-7F5D35946F5E}"/>
    <pc:docChg chg="addSld modSld sldOrd">
      <pc:chgData name="Molly Sheppard" userId="S::molly.sheppard22@students.bhasvic.ac.uk::53c98af8-7b3a-49fb-ab8a-e9468e408910" providerId="AD" clId="Web-{9F5C7074-5A38-7BB0-672B-7F5D35946F5E}" dt="2023-11-02T11:59:47.112" v="88"/>
      <pc:docMkLst>
        <pc:docMk/>
      </pc:docMkLst>
      <pc:sldChg chg="modSp">
        <pc:chgData name="Molly Sheppard" userId="S::molly.sheppard22@students.bhasvic.ac.uk::53c98af8-7b3a-49fb-ab8a-e9468e408910" providerId="AD" clId="Web-{9F5C7074-5A38-7BB0-672B-7F5D35946F5E}" dt="2023-11-02T11:35:59.610" v="21"/>
        <pc:sldMkLst>
          <pc:docMk/>
          <pc:sldMk cId="1135510100" sldId="284"/>
        </pc:sldMkLst>
        <pc:graphicFrameChg chg="mod modGraphic">
          <ac:chgData name="Molly Sheppard" userId="S::molly.sheppard22@students.bhasvic.ac.uk::53c98af8-7b3a-49fb-ab8a-e9468e408910" providerId="AD" clId="Web-{9F5C7074-5A38-7BB0-672B-7F5D35946F5E}" dt="2023-11-02T11:35:59.610" v="21"/>
          <ac:graphicFrameMkLst>
            <pc:docMk/>
            <pc:sldMk cId="1135510100" sldId="284"/>
            <ac:graphicFrameMk id="7" creationId="{2332729C-39DE-1C59-7649-E51BB390C510}"/>
          </ac:graphicFrameMkLst>
        </pc:graphicFrameChg>
      </pc:sldChg>
      <pc:sldChg chg="addSp delSp modSp ord">
        <pc:chgData name="Molly Sheppard" userId="S::molly.sheppard22@students.bhasvic.ac.uk::53c98af8-7b3a-49fb-ab8a-e9468e408910" providerId="AD" clId="Web-{9F5C7074-5A38-7BB0-672B-7F5D35946F5E}" dt="2023-11-02T11:37:52.445" v="69" actId="20577"/>
        <pc:sldMkLst>
          <pc:docMk/>
          <pc:sldMk cId="1409575122" sldId="287"/>
        </pc:sldMkLst>
        <pc:spChg chg="mod">
          <ac:chgData name="Molly Sheppard" userId="S::molly.sheppard22@students.bhasvic.ac.uk::53c98af8-7b3a-49fb-ab8a-e9468e408910" providerId="AD" clId="Web-{9F5C7074-5A38-7BB0-672B-7F5D35946F5E}" dt="2023-11-02T11:37:52.445" v="69" actId="20577"/>
          <ac:spMkLst>
            <pc:docMk/>
            <pc:sldMk cId="1409575122" sldId="287"/>
            <ac:spMk id="3" creationId="{3586FD02-3CB9-D674-8E41-F2AD96FEF882}"/>
          </ac:spMkLst>
        </pc:spChg>
        <pc:spChg chg="del">
          <ac:chgData name="Molly Sheppard" userId="S::molly.sheppard22@students.bhasvic.ac.uk::53c98af8-7b3a-49fb-ab8a-e9468e408910" providerId="AD" clId="Web-{9F5C7074-5A38-7BB0-672B-7F5D35946F5E}" dt="2023-11-02T11:27:18.924" v="10"/>
          <ac:spMkLst>
            <pc:docMk/>
            <pc:sldMk cId="1409575122" sldId="287"/>
            <ac:spMk id="8" creationId="{E4D4E419-9D84-7AB3-857C-5531CDD44E9D}"/>
          </ac:spMkLst>
        </pc:spChg>
        <pc:spChg chg="add mod">
          <ac:chgData name="Molly Sheppard" userId="S::molly.sheppard22@students.bhasvic.ac.uk::53c98af8-7b3a-49fb-ab8a-e9468e408910" providerId="AD" clId="Web-{9F5C7074-5A38-7BB0-672B-7F5D35946F5E}" dt="2023-11-02T11:27:35.159" v="18" actId="1076"/>
          <ac:spMkLst>
            <pc:docMk/>
            <pc:sldMk cId="1409575122" sldId="287"/>
            <ac:spMk id="10" creationId="{6F88B666-BB3D-6843-1B1D-F507A370C856}"/>
          </ac:spMkLst>
        </pc:spChg>
      </pc:sldChg>
      <pc:sldChg chg="addSp delSp modSp">
        <pc:chgData name="Molly Sheppard" userId="S::molly.sheppard22@students.bhasvic.ac.uk::53c98af8-7b3a-49fb-ab8a-e9468e408910" providerId="AD" clId="Web-{9F5C7074-5A38-7BB0-672B-7F5D35946F5E}" dt="2023-11-02T11:17:21.998" v="8" actId="1076"/>
        <pc:sldMkLst>
          <pc:docMk/>
          <pc:sldMk cId="3569254724" sldId="297"/>
        </pc:sldMkLst>
        <pc:spChg chg="mod">
          <ac:chgData name="Molly Sheppard" userId="S::molly.sheppard22@students.bhasvic.ac.uk::53c98af8-7b3a-49fb-ab8a-e9468e408910" providerId="AD" clId="Web-{9F5C7074-5A38-7BB0-672B-7F5D35946F5E}" dt="2023-11-02T11:16:43.230" v="1" actId="14100"/>
          <ac:spMkLst>
            <pc:docMk/>
            <pc:sldMk cId="3569254724" sldId="297"/>
            <ac:spMk id="3" creationId="{88D26DFD-9D4F-9051-10FF-12F4798C5F66}"/>
          </ac:spMkLst>
        </pc:spChg>
        <pc:spChg chg="del">
          <ac:chgData name="Molly Sheppard" userId="S::molly.sheppard22@students.bhasvic.ac.uk::53c98af8-7b3a-49fb-ab8a-e9468e408910" providerId="AD" clId="Web-{9F5C7074-5A38-7BB0-672B-7F5D35946F5E}" dt="2023-11-02T11:16:36.011" v="0"/>
          <ac:spMkLst>
            <pc:docMk/>
            <pc:sldMk cId="3569254724" sldId="297"/>
            <ac:spMk id="8" creationId="{8CB951BA-06A6-E1C1-5876-82DC610049FF}"/>
          </ac:spMkLst>
        </pc:spChg>
        <pc:spChg chg="add mod">
          <ac:chgData name="Molly Sheppard" userId="S::molly.sheppard22@students.bhasvic.ac.uk::53c98af8-7b3a-49fb-ab8a-e9468e408910" providerId="AD" clId="Web-{9F5C7074-5A38-7BB0-672B-7F5D35946F5E}" dt="2023-11-02T11:17:21.998" v="8" actId="1076"/>
          <ac:spMkLst>
            <pc:docMk/>
            <pc:sldMk cId="3569254724" sldId="297"/>
            <ac:spMk id="11" creationId="{CA003385-21DA-B0D3-CA0F-23EC6238A18F}"/>
          </ac:spMkLst>
        </pc:spChg>
      </pc:sldChg>
      <pc:sldChg chg="modSp ord">
        <pc:chgData name="Molly Sheppard" userId="S::molly.sheppard22@students.bhasvic.ac.uk::53c98af8-7b3a-49fb-ab8a-e9468e408910" providerId="AD" clId="Web-{9F5C7074-5A38-7BB0-672B-7F5D35946F5E}" dt="2023-11-02T11:59:36.705" v="81" actId="20577"/>
        <pc:sldMkLst>
          <pc:docMk/>
          <pc:sldMk cId="2803460982" sldId="299"/>
        </pc:sldMkLst>
        <pc:spChg chg="mod">
          <ac:chgData name="Molly Sheppard" userId="S::molly.sheppard22@students.bhasvic.ac.uk::53c98af8-7b3a-49fb-ab8a-e9468e408910" providerId="AD" clId="Web-{9F5C7074-5A38-7BB0-672B-7F5D35946F5E}" dt="2023-11-02T11:59:36.705" v="81" actId="20577"/>
          <ac:spMkLst>
            <pc:docMk/>
            <pc:sldMk cId="2803460982" sldId="299"/>
            <ac:spMk id="2" creationId="{183DEEE4-BC70-2615-0BEF-EE48504F5AAD}"/>
          </ac:spMkLst>
        </pc:spChg>
      </pc:sldChg>
      <pc:sldChg chg="delSp modSp add ord replId">
        <pc:chgData name="Molly Sheppard" userId="S::molly.sheppard22@students.bhasvic.ac.uk::53c98af8-7b3a-49fb-ab8a-e9468e408910" providerId="AD" clId="Web-{9F5C7074-5A38-7BB0-672B-7F5D35946F5E}" dt="2023-11-02T11:59:47.112" v="88"/>
        <pc:sldMkLst>
          <pc:docMk/>
          <pc:sldMk cId="2885591664" sldId="303"/>
        </pc:sldMkLst>
        <pc:spChg chg="mod">
          <ac:chgData name="Molly Sheppard" userId="S::molly.sheppard22@students.bhasvic.ac.uk::53c98af8-7b3a-49fb-ab8a-e9468e408910" providerId="AD" clId="Web-{9F5C7074-5A38-7BB0-672B-7F5D35946F5E}" dt="2023-11-02T11:59:41.018" v="82" actId="20577"/>
          <ac:spMkLst>
            <pc:docMk/>
            <pc:sldMk cId="2885591664" sldId="303"/>
            <ac:spMk id="2" creationId="{183DEEE4-BC70-2615-0BEF-EE48504F5AAD}"/>
          </ac:spMkLst>
        </pc:spChg>
        <pc:spChg chg="del">
          <ac:chgData name="Molly Sheppard" userId="S::molly.sheppard22@students.bhasvic.ac.uk::53c98af8-7b3a-49fb-ab8a-e9468e408910" providerId="AD" clId="Web-{9F5C7074-5A38-7BB0-672B-7F5D35946F5E}" dt="2023-11-02T11:59:47.112" v="88"/>
          <ac:spMkLst>
            <pc:docMk/>
            <pc:sldMk cId="2885591664" sldId="303"/>
            <ac:spMk id="8" creationId="{1FFCE404-6B22-27CF-301D-7778512476A3}"/>
          </ac:spMkLst>
        </pc:spChg>
        <pc:spChg chg="del">
          <ac:chgData name="Molly Sheppard" userId="S::molly.sheppard22@students.bhasvic.ac.uk::53c98af8-7b3a-49fb-ab8a-e9468e408910" providerId="AD" clId="Web-{9F5C7074-5A38-7BB0-672B-7F5D35946F5E}" dt="2023-11-02T11:59:47.112" v="87"/>
          <ac:spMkLst>
            <pc:docMk/>
            <pc:sldMk cId="2885591664" sldId="303"/>
            <ac:spMk id="9" creationId="{46AEA1C7-E2E1-E6CF-2B88-E8546FF836C3}"/>
          </ac:spMkLst>
        </pc:spChg>
        <pc:picChg chg="del">
          <ac:chgData name="Molly Sheppard" userId="S::molly.sheppard22@students.bhasvic.ac.uk::53c98af8-7b3a-49fb-ab8a-e9468e408910" providerId="AD" clId="Web-{9F5C7074-5A38-7BB0-672B-7F5D35946F5E}" dt="2023-11-02T11:59:47.112" v="84"/>
          <ac:picMkLst>
            <pc:docMk/>
            <pc:sldMk cId="2885591664" sldId="303"/>
            <ac:picMk id="3" creationId="{E5CD153A-6465-C75D-F3C7-EDF56A63AD27}"/>
          </ac:picMkLst>
        </pc:picChg>
        <pc:picChg chg="del">
          <ac:chgData name="Molly Sheppard" userId="S::molly.sheppard22@students.bhasvic.ac.uk::53c98af8-7b3a-49fb-ab8a-e9468e408910" providerId="AD" clId="Web-{9F5C7074-5A38-7BB0-672B-7F5D35946F5E}" dt="2023-11-02T11:59:47.112" v="85"/>
          <ac:picMkLst>
            <pc:docMk/>
            <pc:sldMk cId="2885591664" sldId="303"/>
            <ac:picMk id="10" creationId="{91C2BF77-69EE-815A-DD07-5484384EBE3F}"/>
          </ac:picMkLst>
        </pc:picChg>
        <pc:picChg chg="del">
          <ac:chgData name="Molly Sheppard" userId="S::molly.sheppard22@students.bhasvic.ac.uk::53c98af8-7b3a-49fb-ab8a-e9468e408910" providerId="AD" clId="Web-{9F5C7074-5A38-7BB0-672B-7F5D35946F5E}" dt="2023-11-02T11:59:42.362" v="83"/>
          <ac:picMkLst>
            <pc:docMk/>
            <pc:sldMk cId="2885591664" sldId="303"/>
            <ac:picMk id="14" creationId="{472FB23F-9FC0-2CEE-B375-DB0E5AE46F8A}"/>
          </ac:picMkLst>
        </pc:picChg>
        <pc:cxnChg chg="del">
          <ac:chgData name="Molly Sheppard" userId="S::molly.sheppard22@students.bhasvic.ac.uk::53c98af8-7b3a-49fb-ab8a-e9468e408910" providerId="AD" clId="Web-{9F5C7074-5A38-7BB0-672B-7F5D35946F5E}" dt="2023-11-02T11:59:47.112" v="86"/>
          <ac:cxnSpMkLst>
            <pc:docMk/>
            <pc:sldMk cId="2885591664" sldId="303"/>
            <ac:cxnSpMk id="12" creationId="{6E24F6AE-4F53-1DF6-0A21-F908FC7E5741}"/>
          </ac:cxnSpMkLst>
        </pc:cxnChg>
      </pc:sldChg>
    </pc:docChg>
  </pc:docChgLst>
  <pc:docChgLst>
    <pc:chgData name="Molly Sheppard" userId="S::molly.sheppard22@students.bhasvic.ac.uk::53c98af8-7b3a-49fb-ab8a-e9468e408910" providerId="AD" clId="Web-{D738221E-52CD-0650-0684-DBA29E3F6161}"/>
    <pc:docChg chg="addSld modSld">
      <pc:chgData name="Molly Sheppard" userId="S::molly.sheppard22@students.bhasvic.ac.uk::53c98af8-7b3a-49fb-ab8a-e9468e408910" providerId="AD" clId="Web-{D738221E-52CD-0650-0684-DBA29E3F6161}" dt="2023-06-28T14:45:09.113" v="3808" actId="20577"/>
      <pc:docMkLst>
        <pc:docMk/>
      </pc:docMkLst>
      <pc:sldChg chg="modSp">
        <pc:chgData name="Molly Sheppard" userId="S::molly.sheppard22@students.bhasvic.ac.uk::53c98af8-7b3a-49fb-ab8a-e9468e408910" providerId="AD" clId="Web-{D738221E-52CD-0650-0684-DBA29E3F6161}" dt="2023-06-28T14:45:09.113" v="3808" actId="20577"/>
        <pc:sldMkLst>
          <pc:docMk/>
          <pc:sldMk cId="4246416024" sldId="265"/>
        </pc:sldMkLst>
        <pc:spChg chg="mod">
          <ac:chgData name="Molly Sheppard" userId="S::molly.sheppard22@students.bhasvic.ac.uk::53c98af8-7b3a-49fb-ab8a-e9468e408910" providerId="AD" clId="Web-{D738221E-52CD-0650-0684-DBA29E3F6161}" dt="2023-06-28T14:45:09.113" v="3808" actId="20577"/>
          <ac:spMkLst>
            <pc:docMk/>
            <pc:sldMk cId="4246416024" sldId="265"/>
            <ac:spMk id="3" creationId="{FE1E9843-9C93-94AE-C187-2B5197572B05}"/>
          </ac:spMkLst>
        </pc:spChg>
      </pc:sldChg>
      <pc:sldChg chg="modSp">
        <pc:chgData name="Molly Sheppard" userId="S::molly.sheppard22@students.bhasvic.ac.uk::53c98af8-7b3a-49fb-ab8a-e9468e408910" providerId="AD" clId="Web-{D738221E-52CD-0650-0684-DBA29E3F6161}" dt="2023-06-28T14:43:10.688" v="3796"/>
        <pc:sldMkLst>
          <pc:docMk/>
          <pc:sldMk cId="2602560993" sldId="266"/>
        </pc:sldMkLst>
        <pc:graphicFrameChg chg="mod modGraphic">
          <ac:chgData name="Molly Sheppard" userId="S::molly.sheppard22@students.bhasvic.ac.uk::53c98af8-7b3a-49fb-ab8a-e9468e408910" providerId="AD" clId="Web-{D738221E-52CD-0650-0684-DBA29E3F6161}" dt="2023-06-28T14:43:10.688" v="3796"/>
          <ac:graphicFrameMkLst>
            <pc:docMk/>
            <pc:sldMk cId="2602560993" sldId="266"/>
            <ac:graphicFrameMk id="4" creationId="{7645E017-9012-8C65-E6AC-20AA4D821AA6}"/>
          </ac:graphicFrameMkLst>
        </pc:graphicFrameChg>
      </pc:sldChg>
      <pc:sldChg chg="modSp">
        <pc:chgData name="Molly Sheppard" userId="S::molly.sheppard22@students.bhasvic.ac.uk::53c98af8-7b3a-49fb-ab8a-e9468e408910" providerId="AD" clId="Web-{D738221E-52CD-0650-0684-DBA29E3F6161}" dt="2023-06-28T14:43:30.033" v="3798"/>
        <pc:sldMkLst>
          <pc:docMk/>
          <pc:sldMk cId="3019920785" sldId="267"/>
        </pc:sldMkLst>
        <pc:graphicFrameChg chg="mod modGraphic">
          <ac:chgData name="Molly Sheppard" userId="S::molly.sheppard22@students.bhasvic.ac.uk::53c98af8-7b3a-49fb-ab8a-e9468e408910" providerId="AD" clId="Web-{D738221E-52CD-0650-0684-DBA29E3F6161}" dt="2023-06-28T14:43:30.033" v="3798"/>
          <ac:graphicFrameMkLst>
            <pc:docMk/>
            <pc:sldMk cId="3019920785" sldId="267"/>
            <ac:graphicFrameMk id="4" creationId="{7645E017-9012-8C65-E6AC-20AA4D821AA6}"/>
          </ac:graphicFrameMkLst>
        </pc:graphicFrameChg>
      </pc:sldChg>
      <pc:sldChg chg="modSp add replId">
        <pc:chgData name="Molly Sheppard" userId="S::molly.sheppard22@students.bhasvic.ac.uk::53c98af8-7b3a-49fb-ab8a-e9468e408910" providerId="AD" clId="Web-{D738221E-52CD-0650-0684-DBA29E3F6161}" dt="2023-06-28T14:43:44.111" v="3800"/>
        <pc:sldMkLst>
          <pc:docMk/>
          <pc:sldMk cId="320525025" sldId="268"/>
        </pc:sldMkLst>
        <pc:graphicFrameChg chg="mod modGraphic">
          <ac:chgData name="Molly Sheppard" userId="S::molly.sheppard22@students.bhasvic.ac.uk::53c98af8-7b3a-49fb-ab8a-e9468e408910" providerId="AD" clId="Web-{D738221E-52CD-0650-0684-DBA29E3F6161}" dt="2023-06-28T14:43:44.111" v="3800"/>
          <ac:graphicFrameMkLst>
            <pc:docMk/>
            <pc:sldMk cId="320525025" sldId="268"/>
            <ac:graphicFrameMk id="4" creationId="{7645E017-9012-8C65-E6AC-20AA4D821AA6}"/>
          </ac:graphicFrameMkLst>
        </pc:graphicFrameChg>
      </pc:sldChg>
    </pc:docChg>
  </pc:docChgLst>
  <pc:docChgLst>
    <pc:chgData name="Molly Sheppard" userId="S::molly.sheppard22@students.bhasvic.ac.uk::53c98af8-7b3a-49fb-ab8a-e9468e408910" providerId="AD" clId="Web-{E230B1E2-7919-A659-499E-A4F240C1D5D2}"/>
    <pc:docChg chg="addSld delSld modSld">
      <pc:chgData name="Molly Sheppard" userId="S::molly.sheppard22@students.bhasvic.ac.uk::53c98af8-7b3a-49fb-ab8a-e9468e408910" providerId="AD" clId="Web-{E230B1E2-7919-A659-499E-A4F240C1D5D2}" dt="2023-06-14T14:20:27.002" v="927" actId="20577"/>
      <pc:docMkLst>
        <pc:docMk/>
      </pc:docMkLst>
      <pc:sldChg chg="addSp modSp">
        <pc:chgData name="Molly Sheppard" userId="S::molly.sheppard22@students.bhasvic.ac.uk::53c98af8-7b3a-49fb-ab8a-e9468e408910" providerId="AD" clId="Web-{E230B1E2-7919-A659-499E-A4F240C1D5D2}" dt="2023-06-14T14:20:27.002" v="927" actId="20577"/>
        <pc:sldMkLst>
          <pc:docMk/>
          <pc:sldMk cId="3767717552" sldId="257"/>
        </pc:sldMkLst>
        <pc:spChg chg="mod">
          <ac:chgData name="Molly Sheppard" userId="S::molly.sheppard22@students.bhasvic.ac.uk::53c98af8-7b3a-49fb-ab8a-e9468e408910" providerId="AD" clId="Web-{E230B1E2-7919-A659-499E-A4F240C1D5D2}" dt="2023-06-14T14:20:27.002" v="927" actId="20577"/>
          <ac:spMkLst>
            <pc:docMk/>
            <pc:sldMk cId="3767717552" sldId="257"/>
            <ac:spMk id="3" creationId="{CA219A01-0C18-5FF3-180F-3B694C6AE42D}"/>
          </ac:spMkLst>
        </pc:spChg>
        <pc:picChg chg="add mod">
          <ac:chgData name="Molly Sheppard" userId="S::molly.sheppard22@students.bhasvic.ac.uk::53c98af8-7b3a-49fb-ab8a-e9468e408910" providerId="AD" clId="Web-{E230B1E2-7919-A659-499E-A4F240C1D5D2}" dt="2023-06-14T13:22:54.281" v="52" actId="1076"/>
          <ac:picMkLst>
            <pc:docMk/>
            <pc:sldMk cId="3767717552" sldId="257"/>
            <ac:picMk id="6" creationId="{57F15D85-F2CD-1A82-B6C2-FF950C720276}"/>
          </ac:picMkLst>
        </pc:picChg>
      </pc:sldChg>
      <pc:sldChg chg="addSp delSp modSp">
        <pc:chgData name="Molly Sheppard" userId="S::molly.sheppard22@students.bhasvic.ac.uk::53c98af8-7b3a-49fb-ab8a-e9468e408910" providerId="AD" clId="Web-{E230B1E2-7919-A659-499E-A4F240C1D5D2}" dt="2023-06-14T13:35:18.127" v="687" actId="1076"/>
        <pc:sldMkLst>
          <pc:docMk/>
          <pc:sldMk cId="379266854" sldId="261"/>
        </pc:sldMkLst>
        <pc:spChg chg="del">
          <ac:chgData name="Molly Sheppard" userId="S::molly.sheppard22@students.bhasvic.ac.uk::53c98af8-7b3a-49fb-ab8a-e9468e408910" providerId="AD" clId="Web-{E230B1E2-7919-A659-499E-A4F240C1D5D2}" dt="2023-06-14T13:34:52.657" v="676"/>
          <ac:spMkLst>
            <pc:docMk/>
            <pc:sldMk cId="379266854" sldId="261"/>
            <ac:spMk id="2" creationId="{183DEEE4-BC70-2615-0BEF-EE48504F5AAD}"/>
          </ac:spMkLst>
        </pc:spChg>
        <pc:spChg chg="mod">
          <ac:chgData name="Molly Sheppard" userId="S::molly.sheppard22@students.bhasvic.ac.uk::53c98af8-7b3a-49fb-ab8a-e9468e408910" providerId="AD" clId="Web-{E230B1E2-7919-A659-499E-A4F240C1D5D2}" dt="2023-06-14T13:31:45.605" v="673" actId="20577"/>
          <ac:spMkLst>
            <pc:docMk/>
            <pc:sldMk cId="379266854" sldId="261"/>
            <ac:spMk id="3" creationId="{CA219A01-0C18-5FF3-180F-3B694C6AE42D}"/>
          </ac:spMkLst>
        </pc:spChg>
        <pc:spChg chg="del">
          <ac:chgData name="Molly Sheppard" userId="S::molly.sheppard22@students.bhasvic.ac.uk::53c98af8-7b3a-49fb-ab8a-e9468e408910" providerId="AD" clId="Web-{E230B1E2-7919-A659-499E-A4F240C1D5D2}" dt="2023-06-14T13:34:52.548" v="675"/>
          <ac:spMkLst>
            <pc:docMk/>
            <pc:sldMk cId="379266854" sldId="261"/>
            <ac:spMk id="4" creationId="{DDA99541-29B5-BC95-3479-1BAAE6769F8B}"/>
          </ac:spMkLst>
        </pc:spChg>
        <pc:spChg chg="add del mod">
          <ac:chgData name="Molly Sheppard" userId="S::molly.sheppard22@students.bhasvic.ac.uk::53c98af8-7b3a-49fb-ab8a-e9468e408910" providerId="AD" clId="Web-{E230B1E2-7919-A659-499E-A4F240C1D5D2}" dt="2023-06-14T13:34:55.470" v="680"/>
          <ac:spMkLst>
            <pc:docMk/>
            <pc:sldMk cId="379266854" sldId="261"/>
            <ac:spMk id="13" creationId="{25237D35-6AEE-4400-99B0-9FFA7BB36C63}"/>
          </ac:spMkLst>
        </pc:spChg>
        <pc:spChg chg="add mod">
          <ac:chgData name="Molly Sheppard" userId="S::molly.sheppard22@students.bhasvic.ac.uk::53c98af8-7b3a-49fb-ab8a-e9468e408910" providerId="AD" clId="Web-{E230B1E2-7919-A659-499E-A4F240C1D5D2}" dt="2023-06-14T13:35:18.127" v="687" actId="1076"/>
          <ac:spMkLst>
            <pc:docMk/>
            <pc:sldMk cId="379266854" sldId="261"/>
            <ac:spMk id="15" creationId="{CEB1534C-43DB-3778-17A2-991CFF3135E5}"/>
          </ac:spMkLst>
        </pc:spChg>
        <pc:spChg chg="add">
          <ac:chgData name="Molly Sheppard" userId="S::molly.sheppard22@students.bhasvic.ac.uk::53c98af8-7b3a-49fb-ab8a-e9468e408910" providerId="AD" clId="Web-{E230B1E2-7919-A659-499E-A4F240C1D5D2}" dt="2023-06-14T13:34:53.173" v="678"/>
          <ac:spMkLst>
            <pc:docMk/>
            <pc:sldMk cId="379266854" sldId="261"/>
            <ac:spMk id="17" creationId="{F04967CD-2CCC-BE82-7607-090B2054F8A9}"/>
          </ac:spMkLst>
        </pc:spChg>
        <pc:picChg chg="add del mod">
          <ac:chgData name="Molly Sheppard" userId="S::molly.sheppard22@students.bhasvic.ac.uk::53c98af8-7b3a-49fb-ab8a-e9468e408910" providerId="AD" clId="Web-{E230B1E2-7919-A659-499E-A4F240C1D5D2}" dt="2023-06-14T13:34:52.548" v="674"/>
          <ac:picMkLst>
            <pc:docMk/>
            <pc:sldMk cId="379266854" sldId="261"/>
            <ac:picMk id="12" creationId="{1395CFA4-989A-AE34-B63E-0ED00FB25025}"/>
          </ac:picMkLst>
        </pc:picChg>
        <pc:picChg chg="add">
          <ac:chgData name="Molly Sheppard" userId="S::molly.sheppard22@students.bhasvic.ac.uk::53c98af8-7b3a-49fb-ab8a-e9468e408910" providerId="AD" clId="Web-{E230B1E2-7919-A659-499E-A4F240C1D5D2}" dt="2023-06-14T13:34:53.204" v="679"/>
          <ac:picMkLst>
            <pc:docMk/>
            <pc:sldMk cId="379266854" sldId="261"/>
            <ac:picMk id="19" creationId="{68787B84-ABB4-FDDE-71DB-F87ACB41B63B}"/>
          </ac:picMkLst>
        </pc:picChg>
      </pc:sldChg>
      <pc:sldChg chg="addSp delSp modSp addAnim delAnim modAnim">
        <pc:chgData name="Molly Sheppard" userId="S::molly.sheppard22@students.bhasvic.ac.uk::53c98af8-7b3a-49fb-ab8a-e9468e408910" providerId="AD" clId="Web-{E230B1E2-7919-A659-499E-A4F240C1D5D2}" dt="2023-06-14T13:39:17.102" v="746" actId="1076"/>
        <pc:sldMkLst>
          <pc:docMk/>
          <pc:sldMk cId="34705263" sldId="263"/>
        </pc:sldMkLst>
        <pc:picChg chg="add del mod">
          <ac:chgData name="Molly Sheppard" userId="S::molly.sheppard22@students.bhasvic.ac.uk::53c98af8-7b3a-49fb-ab8a-e9468e408910" providerId="AD" clId="Web-{E230B1E2-7919-A659-499E-A4F240C1D5D2}" dt="2023-06-14T13:22:42.390" v="50"/>
          <ac:picMkLst>
            <pc:docMk/>
            <pc:sldMk cId="34705263" sldId="263"/>
            <ac:picMk id="5" creationId="{7E6DA575-401C-2700-B55B-AB7E2E47ED18}"/>
          </ac:picMkLst>
        </pc:picChg>
        <pc:picChg chg="add mod">
          <ac:chgData name="Molly Sheppard" userId="S::molly.sheppard22@students.bhasvic.ac.uk::53c98af8-7b3a-49fb-ab8a-e9468e408910" providerId="AD" clId="Web-{E230B1E2-7919-A659-499E-A4F240C1D5D2}" dt="2023-06-14T13:39:17.102" v="746" actId="1076"/>
          <ac:picMkLst>
            <pc:docMk/>
            <pc:sldMk cId="34705263" sldId="263"/>
            <ac:picMk id="5" creationId="{D8F58E46-099F-B614-6C03-B3DA46A2329D}"/>
          </ac:picMkLst>
        </pc:picChg>
        <pc:picChg chg="add del mod">
          <ac:chgData name="Molly Sheppard" userId="S::molly.sheppard22@students.bhasvic.ac.uk::53c98af8-7b3a-49fb-ab8a-e9468e408910" providerId="AD" clId="Web-{E230B1E2-7919-A659-499E-A4F240C1D5D2}" dt="2023-06-14T13:39:07.696" v="744"/>
          <ac:picMkLst>
            <pc:docMk/>
            <pc:sldMk cId="34705263" sldId="263"/>
            <ac:picMk id="6" creationId="{D674AB60-BFC2-F587-5642-33E7F92F5F49}"/>
          </ac:picMkLst>
        </pc:picChg>
        <pc:picChg chg="add del mod">
          <ac:chgData name="Molly Sheppard" userId="S::molly.sheppard22@students.bhasvic.ac.uk::53c98af8-7b3a-49fb-ab8a-e9468e408910" providerId="AD" clId="Web-{E230B1E2-7919-A659-499E-A4F240C1D5D2}" dt="2023-06-14T13:22:41.546" v="49"/>
          <ac:picMkLst>
            <pc:docMk/>
            <pc:sldMk cId="34705263" sldId="263"/>
            <ac:picMk id="7" creationId="{F73EB027-B5B3-60F0-2A49-974A9646E876}"/>
          </ac:picMkLst>
        </pc:picChg>
      </pc:sldChg>
      <pc:sldChg chg="addSp delSp modSp">
        <pc:chgData name="Molly Sheppard" userId="S::molly.sheppard22@students.bhasvic.ac.uk::53c98af8-7b3a-49fb-ab8a-e9468e408910" providerId="AD" clId="Web-{E230B1E2-7919-A659-499E-A4F240C1D5D2}" dt="2023-06-14T13:36:49.348" v="716" actId="20577"/>
        <pc:sldMkLst>
          <pc:docMk/>
          <pc:sldMk cId="3579856420" sldId="264"/>
        </pc:sldMkLst>
        <pc:spChg chg="del">
          <ac:chgData name="Molly Sheppard" userId="S::molly.sheppard22@students.bhasvic.ac.uk::53c98af8-7b3a-49fb-ab8a-e9468e408910" providerId="AD" clId="Web-{E230B1E2-7919-A659-499E-A4F240C1D5D2}" dt="2023-06-14T13:35:24.939" v="689"/>
          <ac:spMkLst>
            <pc:docMk/>
            <pc:sldMk cId="3579856420" sldId="264"/>
            <ac:spMk id="2" creationId="{183DEEE4-BC70-2615-0BEF-EE48504F5AAD}"/>
          </ac:spMkLst>
        </pc:spChg>
        <pc:spChg chg="del">
          <ac:chgData name="Molly Sheppard" userId="S::molly.sheppard22@students.bhasvic.ac.uk::53c98af8-7b3a-49fb-ab8a-e9468e408910" providerId="AD" clId="Web-{E230B1E2-7919-A659-499E-A4F240C1D5D2}" dt="2023-06-14T13:35:24.830" v="688"/>
          <ac:spMkLst>
            <pc:docMk/>
            <pc:sldMk cId="3579856420" sldId="264"/>
            <ac:spMk id="4" creationId="{DDA99541-29B5-BC95-3479-1BAAE6769F8B}"/>
          </ac:spMkLst>
        </pc:spChg>
        <pc:spChg chg="add del mod">
          <ac:chgData name="Molly Sheppard" userId="S::molly.sheppard22@students.bhasvic.ac.uk::53c98af8-7b3a-49fb-ab8a-e9468e408910" providerId="AD" clId="Web-{E230B1E2-7919-A659-499E-A4F240C1D5D2}" dt="2023-06-14T13:35:45.471" v="697"/>
          <ac:spMkLst>
            <pc:docMk/>
            <pc:sldMk cId="3579856420" sldId="264"/>
            <ac:spMk id="5" creationId="{68872370-555E-B51A-7045-DD3FCF6AE880}"/>
          </ac:spMkLst>
        </pc:spChg>
        <pc:spChg chg="add mod">
          <ac:chgData name="Molly Sheppard" userId="S::molly.sheppard22@students.bhasvic.ac.uk::53c98af8-7b3a-49fb-ab8a-e9468e408910" providerId="AD" clId="Web-{E230B1E2-7919-A659-499E-A4F240C1D5D2}" dt="2023-06-14T13:30:17.946" v="659" actId="20577"/>
          <ac:spMkLst>
            <pc:docMk/>
            <pc:sldMk cId="3579856420" sldId="264"/>
            <ac:spMk id="8" creationId="{75023D69-B6DD-CFCA-164C-55F66CDD5E8C}"/>
          </ac:spMkLst>
        </pc:spChg>
        <pc:spChg chg="add del mod">
          <ac:chgData name="Molly Sheppard" userId="S::molly.sheppard22@students.bhasvic.ac.uk::53c98af8-7b3a-49fb-ab8a-e9468e408910" providerId="AD" clId="Web-{E230B1E2-7919-A659-499E-A4F240C1D5D2}" dt="2023-06-14T13:35:49.159" v="699"/>
          <ac:spMkLst>
            <pc:docMk/>
            <pc:sldMk cId="3579856420" sldId="264"/>
            <ac:spMk id="13" creationId="{9CA5BC6F-D84C-0D91-FB68-9FE04E138B69}"/>
          </ac:spMkLst>
        </pc:spChg>
        <pc:spChg chg="add del mod">
          <ac:chgData name="Molly Sheppard" userId="S::molly.sheppard22@students.bhasvic.ac.uk::53c98af8-7b3a-49fb-ab8a-e9468e408910" providerId="AD" clId="Web-{E230B1E2-7919-A659-499E-A4F240C1D5D2}" dt="2023-06-14T13:35:51.987" v="701"/>
          <ac:spMkLst>
            <pc:docMk/>
            <pc:sldMk cId="3579856420" sldId="264"/>
            <ac:spMk id="15" creationId="{473B679A-CBE1-F489-96D7-927AB83A6F5C}"/>
          </ac:spMkLst>
        </pc:spChg>
        <pc:spChg chg="add mod">
          <ac:chgData name="Molly Sheppard" userId="S::molly.sheppard22@students.bhasvic.ac.uk::53c98af8-7b3a-49fb-ab8a-e9468e408910" providerId="AD" clId="Web-{E230B1E2-7919-A659-499E-A4F240C1D5D2}" dt="2023-06-14T13:36:49.348" v="716" actId="20577"/>
          <ac:spMkLst>
            <pc:docMk/>
            <pc:sldMk cId="3579856420" sldId="264"/>
            <ac:spMk id="19" creationId="{0A55D358-BCD9-9488-740C-77EBEBBD1C1F}"/>
          </ac:spMkLst>
        </pc:spChg>
        <pc:spChg chg="add">
          <ac:chgData name="Molly Sheppard" userId="S::molly.sheppard22@students.bhasvic.ac.uk::53c98af8-7b3a-49fb-ab8a-e9468e408910" providerId="AD" clId="Web-{E230B1E2-7919-A659-499E-A4F240C1D5D2}" dt="2023-06-14T13:35:53.675" v="703"/>
          <ac:spMkLst>
            <pc:docMk/>
            <pc:sldMk cId="3579856420" sldId="264"/>
            <ac:spMk id="21" creationId="{F4C4206E-57D0-1B64-331B-91347A6D1160}"/>
          </ac:spMkLst>
        </pc:spChg>
        <pc:graphicFrameChg chg="mod modGraphic">
          <ac:chgData name="Molly Sheppard" userId="S::molly.sheppard22@students.bhasvic.ac.uk::53c98af8-7b3a-49fb-ab8a-e9468e408910" providerId="AD" clId="Web-{E230B1E2-7919-A659-499E-A4F240C1D5D2}" dt="2023-06-14T13:21:04.731" v="26" actId="1076"/>
          <ac:graphicFrameMkLst>
            <pc:docMk/>
            <pc:sldMk cId="3579856420" sldId="264"/>
            <ac:graphicFrameMk id="12" creationId="{1F5F5A2D-3BD4-B601-0A44-FC78694A9947}"/>
          </ac:graphicFrameMkLst>
        </pc:graphicFrameChg>
        <pc:picChg chg="add del mod">
          <ac:chgData name="Molly Sheppard" userId="S::molly.sheppard22@students.bhasvic.ac.uk::53c98af8-7b3a-49fb-ab8a-e9468e408910" providerId="AD" clId="Web-{E230B1E2-7919-A659-499E-A4F240C1D5D2}" dt="2023-06-14T13:21:59.483" v="35"/>
          <ac:picMkLst>
            <pc:docMk/>
            <pc:sldMk cId="3579856420" sldId="264"/>
            <ac:picMk id="3" creationId="{826655AC-C8AA-1495-9F86-A557D7C78198}"/>
          </ac:picMkLst>
        </pc:picChg>
        <pc:picChg chg="add del mod">
          <ac:chgData name="Molly Sheppard" userId="S::molly.sheppard22@students.bhasvic.ac.uk::53c98af8-7b3a-49fb-ab8a-e9468e408910" providerId="AD" clId="Web-{E230B1E2-7919-A659-499E-A4F240C1D5D2}" dt="2023-06-14T13:35:46.643" v="698"/>
          <ac:picMkLst>
            <pc:docMk/>
            <pc:sldMk cId="3579856420" sldId="264"/>
            <ac:picMk id="7" creationId="{EDB17037-BD85-4206-2DAA-303226E9E8AC}"/>
          </ac:picMkLst>
        </pc:picChg>
        <pc:picChg chg="add del mod">
          <ac:chgData name="Molly Sheppard" userId="S::molly.sheppard22@students.bhasvic.ac.uk::53c98af8-7b3a-49fb-ab8a-e9468e408910" providerId="AD" clId="Web-{E230B1E2-7919-A659-499E-A4F240C1D5D2}" dt="2023-06-14T13:35:50.909" v="700"/>
          <ac:picMkLst>
            <pc:docMk/>
            <pc:sldMk cId="3579856420" sldId="264"/>
            <ac:picMk id="17" creationId="{17AEB9DF-BC5A-619B-FABB-920D7E6094E2}"/>
          </ac:picMkLst>
        </pc:picChg>
        <pc:picChg chg="add">
          <ac:chgData name="Molly Sheppard" userId="S::molly.sheppard22@students.bhasvic.ac.uk::53c98af8-7b3a-49fb-ab8a-e9468e408910" providerId="AD" clId="Web-{E230B1E2-7919-A659-499E-A4F240C1D5D2}" dt="2023-06-14T13:35:53.706" v="704"/>
          <ac:picMkLst>
            <pc:docMk/>
            <pc:sldMk cId="3579856420" sldId="264"/>
            <ac:picMk id="23" creationId="{21CDBB19-0C9D-B9EF-4484-7459450AA00D}"/>
          </ac:picMkLst>
        </pc:picChg>
      </pc:sldChg>
      <pc:sldChg chg="addSp delSp modSp add del replId">
        <pc:chgData name="Molly Sheppard" userId="S::molly.sheppard22@students.bhasvic.ac.uk::53c98af8-7b3a-49fb-ab8a-e9468e408910" providerId="AD" clId="Web-{E230B1E2-7919-A659-499E-A4F240C1D5D2}" dt="2023-06-14T13:59:50.076" v="800"/>
        <pc:sldMkLst>
          <pc:docMk/>
          <pc:sldMk cId="4116238900" sldId="265"/>
        </pc:sldMkLst>
        <pc:spChg chg="mod">
          <ac:chgData name="Molly Sheppard" userId="S::molly.sheppard22@students.bhasvic.ac.uk::53c98af8-7b3a-49fb-ab8a-e9468e408910" providerId="AD" clId="Web-{E230B1E2-7919-A659-499E-A4F240C1D5D2}" dt="2023-06-14T13:58:00.385" v="761" actId="14100"/>
          <ac:spMkLst>
            <pc:docMk/>
            <pc:sldMk cId="4116238900" sldId="265"/>
            <ac:spMk id="3" creationId="{CA219A01-0C18-5FF3-180F-3B694C6AE42D}"/>
          </ac:spMkLst>
        </pc:spChg>
        <pc:spChg chg="mod">
          <ac:chgData name="Molly Sheppard" userId="S::molly.sheppard22@students.bhasvic.ac.uk::53c98af8-7b3a-49fb-ab8a-e9468e408910" providerId="AD" clId="Web-{E230B1E2-7919-A659-499E-A4F240C1D5D2}" dt="2023-06-14T13:59:25.372" v="797" actId="20577"/>
          <ac:spMkLst>
            <pc:docMk/>
            <pc:sldMk cId="4116238900" sldId="265"/>
            <ac:spMk id="15" creationId="{CEB1534C-43DB-3778-17A2-991CFF3135E5}"/>
          </ac:spMkLst>
        </pc:spChg>
        <pc:spChg chg="add mod">
          <ac:chgData name="Molly Sheppard" userId="S::molly.sheppard22@students.bhasvic.ac.uk::53c98af8-7b3a-49fb-ab8a-e9468e408910" providerId="AD" clId="Web-{E230B1E2-7919-A659-499E-A4F240C1D5D2}" dt="2023-06-14T13:59:12.497" v="792" actId="14100"/>
          <ac:spMkLst>
            <pc:docMk/>
            <pc:sldMk cId="4116238900" sldId="265"/>
            <ac:spMk id="21" creationId="{A9FB0326-6F08-3FC9-0EF7-C753AF1C341D}"/>
          </ac:spMkLst>
        </pc:spChg>
        <pc:graphicFrameChg chg="add mod modGraphic">
          <ac:chgData name="Molly Sheppard" userId="S::molly.sheppard22@students.bhasvic.ac.uk::53c98af8-7b3a-49fb-ab8a-e9468e408910" providerId="AD" clId="Web-{E230B1E2-7919-A659-499E-A4F240C1D5D2}" dt="2023-06-14T13:58:41.949" v="776"/>
          <ac:graphicFrameMkLst>
            <pc:docMk/>
            <pc:sldMk cId="4116238900" sldId="265"/>
            <ac:graphicFrameMk id="14" creationId="{3B9E85E5-2981-5428-254E-D1A7EEBA559C}"/>
          </ac:graphicFrameMkLst>
        </pc:graphicFrameChg>
        <pc:graphicFrameChg chg="add del">
          <ac:chgData name="Molly Sheppard" userId="S::molly.sheppard22@students.bhasvic.ac.uk::53c98af8-7b3a-49fb-ab8a-e9468e408910" providerId="AD" clId="Web-{E230B1E2-7919-A659-499E-A4F240C1D5D2}" dt="2023-06-14T13:58:48.527" v="778"/>
          <ac:graphicFrameMkLst>
            <pc:docMk/>
            <pc:sldMk cId="4116238900" sldId="265"/>
            <ac:graphicFrameMk id="18" creationId="{EDA5BDAF-7F50-FB20-33F9-7F41C350655A}"/>
          </ac:graphicFrameMkLst>
        </pc:graphicFrameChg>
        <pc:picChg chg="add del">
          <ac:chgData name="Molly Sheppard" userId="S::molly.sheppard22@students.bhasvic.ac.uk::53c98af8-7b3a-49fb-ab8a-e9468e408910" providerId="AD" clId="Web-{E230B1E2-7919-A659-499E-A4F240C1D5D2}" dt="2023-06-14T13:58:08.260" v="763"/>
          <ac:picMkLst>
            <pc:docMk/>
            <pc:sldMk cId="4116238900" sldId="265"/>
            <ac:picMk id="4" creationId="{E2EBB5CD-285C-9F47-E4E9-2A125EC69877}"/>
          </ac:picMkLst>
        </pc:picChg>
        <pc:picChg chg="mod">
          <ac:chgData name="Molly Sheppard" userId="S::molly.sheppard22@students.bhasvic.ac.uk::53c98af8-7b3a-49fb-ab8a-e9468e408910" providerId="AD" clId="Web-{E230B1E2-7919-A659-499E-A4F240C1D5D2}" dt="2023-06-14T13:59:13.965" v="793" actId="1076"/>
          <ac:picMkLst>
            <pc:docMk/>
            <pc:sldMk cId="4116238900" sldId="265"/>
            <ac:picMk id="5" creationId="{22CE0B2E-65AA-7603-99C5-D325BDC0AA12}"/>
          </ac:picMkLst>
        </pc:picChg>
        <pc:picChg chg="mod">
          <ac:chgData name="Molly Sheppard" userId="S::molly.sheppard22@students.bhasvic.ac.uk::53c98af8-7b3a-49fb-ab8a-e9468e408910" providerId="AD" clId="Web-{E230B1E2-7919-A659-499E-A4F240C1D5D2}" dt="2023-06-14T13:59:15.872" v="794" actId="1076"/>
          <ac:picMkLst>
            <pc:docMk/>
            <pc:sldMk cId="4116238900" sldId="265"/>
            <ac:picMk id="6" creationId="{4B133BCA-6283-3F27-E27A-416E31B30DA2}"/>
          </ac:picMkLst>
        </pc:picChg>
        <pc:picChg chg="del">
          <ac:chgData name="Molly Sheppard" userId="S::molly.sheppard22@students.bhasvic.ac.uk::53c98af8-7b3a-49fb-ab8a-e9468e408910" providerId="AD" clId="Web-{E230B1E2-7919-A659-499E-A4F240C1D5D2}" dt="2023-06-14T13:57:44.760" v="752"/>
          <ac:picMkLst>
            <pc:docMk/>
            <pc:sldMk cId="4116238900" sldId="265"/>
            <ac:picMk id="8" creationId="{E70635AB-3656-792E-8AB2-D0002FE42873}"/>
          </ac:picMkLst>
        </pc:picChg>
        <pc:picChg chg="del">
          <ac:chgData name="Molly Sheppard" userId="S::molly.sheppard22@students.bhasvic.ac.uk::53c98af8-7b3a-49fb-ab8a-e9468e408910" providerId="AD" clId="Web-{E230B1E2-7919-A659-499E-A4F240C1D5D2}" dt="2023-06-14T13:57:45.025" v="753"/>
          <ac:picMkLst>
            <pc:docMk/>
            <pc:sldMk cId="4116238900" sldId="265"/>
            <ac:picMk id="9" creationId="{C9513DA7-8E4F-1EE2-70F3-CEF328EA2B6A}"/>
          </ac:picMkLst>
        </pc:picChg>
        <pc:picChg chg="del">
          <ac:chgData name="Molly Sheppard" userId="S::molly.sheppard22@students.bhasvic.ac.uk::53c98af8-7b3a-49fb-ab8a-e9468e408910" providerId="AD" clId="Web-{E230B1E2-7919-A659-499E-A4F240C1D5D2}" dt="2023-06-14T13:57:47.494" v="755"/>
          <ac:picMkLst>
            <pc:docMk/>
            <pc:sldMk cId="4116238900" sldId="265"/>
            <ac:picMk id="10" creationId="{D1BF1080-9648-DC36-3D6A-AAB6EA260EDC}"/>
          </ac:picMkLst>
        </pc:picChg>
        <pc:picChg chg="del">
          <ac:chgData name="Molly Sheppard" userId="S::molly.sheppard22@students.bhasvic.ac.uk::53c98af8-7b3a-49fb-ab8a-e9468e408910" providerId="AD" clId="Web-{E230B1E2-7919-A659-499E-A4F240C1D5D2}" dt="2023-06-14T13:57:45.416" v="754"/>
          <ac:picMkLst>
            <pc:docMk/>
            <pc:sldMk cId="4116238900" sldId="265"/>
            <ac:picMk id="11" creationId="{4AEA435F-2CBC-F4A9-7D56-61E23B63A93B}"/>
          </ac:picMkLst>
        </pc:picChg>
        <pc:picChg chg="add del">
          <ac:chgData name="Molly Sheppard" userId="S::molly.sheppard22@students.bhasvic.ac.uk::53c98af8-7b3a-49fb-ab8a-e9468e408910" providerId="AD" clId="Web-{E230B1E2-7919-A659-499E-A4F240C1D5D2}" dt="2023-06-14T13:58:14.604" v="765"/>
          <ac:picMkLst>
            <pc:docMk/>
            <pc:sldMk cId="4116238900" sldId="265"/>
            <ac:picMk id="12" creationId="{4F8675A5-3334-E912-A697-8977947D7CAD}"/>
          </ac:picMkLst>
        </pc:picChg>
      </pc:sldChg>
      <pc:sldChg chg="add del replId">
        <pc:chgData name="Molly Sheppard" userId="S::molly.sheppard22@students.bhasvic.ac.uk::53c98af8-7b3a-49fb-ab8a-e9468e408910" providerId="AD" clId="Web-{E230B1E2-7919-A659-499E-A4F240C1D5D2}" dt="2023-06-14T13:59:47.466" v="798"/>
        <pc:sldMkLst>
          <pc:docMk/>
          <pc:sldMk cId="1260169662" sldId="266"/>
        </pc:sldMkLst>
      </pc:sldChg>
      <pc:sldChg chg="add del replId">
        <pc:chgData name="Molly Sheppard" userId="S::molly.sheppard22@students.bhasvic.ac.uk::53c98af8-7b3a-49fb-ab8a-e9468e408910" providerId="AD" clId="Web-{E230B1E2-7919-A659-499E-A4F240C1D5D2}" dt="2023-06-14T13:59:47.904" v="799"/>
        <pc:sldMkLst>
          <pc:docMk/>
          <pc:sldMk cId="2512972359" sldId="267"/>
        </pc:sldMkLst>
      </pc:sldChg>
    </pc:docChg>
  </pc:docChgLst>
  <pc:docChgLst>
    <pc:chgData name="Molly Sheppard" userId="S::molly.sheppard22@students.bhasvic.ac.uk::53c98af8-7b3a-49fb-ab8a-e9468e408910" providerId="AD" clId="Web-{33FD8199-47B3-3F29-1DF1-25A9E060FA5C}"/>
    <pc:docChg chg="modSld">
      <pc:chgData name="Molly Sheppard" userId="S::molly.sheppard22@students.bhasvic.ac.uk::53c98af8-7b3a-49fb-ab8a-e9468e408910" providerId="AD" clId="Web-{33FD8199-47B3-3F29-1DF1-25A9E060FA5C}" dt="2024-02-29T09:47:25.612" v="11" actId="20577"/>
      <pc:docMkLst>
        <pc:docMk/>
      </pc:docMkLst>
      <pc:sldChg chg="modSp">
        <pc:chgData name="Molly Sheppard" userId="S::molly.sheppard22@students.bhasvic.ac.uk::53c98af8-7b3a-49fb-ab8a-e9468e408910" providerId="AD" clId="Web-{33FD8199-47B3-3F29-1DF1-25A9E060FA5C}" dt="2024-02-29T09:47:25.612" v="11" actId="20577"/>
        <pc:sldMkLst>
          <pc:docMk/>
          <pc:sldMk cId="4131020988" sldId="285"/>
        </pc:sldMkLst>
        <pc:spChg chg="mod">
          <ac:chgData name="Molly Sheppard" userId="S::molly.sheppard22@students.bhasvic.ac.uk::53c98af8-7b3a-49fb-ab8a-e9468e408910" providerId="AD" clId="Web-{33FD8199-47B3-3F29-1DF1-25A9E060FA5C}" dt="2024-02-29T09:47:25.612" v="11" actId="20577"/>
          <ac:spMkLst>
            <pc:docMk/>
            <pc:sldMk cId="4131020988" sldId="285"/>
            <ac:spMk id="14" creationId="{B32B6D8D-355C-2966-890A-DF28E35E8674}"/>
          </ac:spMkLst>
        </pc:spChg>
      </pc:sldChg>
      <pc:sldChg chg="modSp">
        <pc:chgData name="Molly Sheppard" userId="S::molly.sheppard22@students.bhasvic.ac.uk::53c98af8-7b3a-49fb-ab8a-e9468e408910" providerId="AD" clId="Web-{33FD8199-47B3-3F29-1DF1-25A9E060FA5C}" dt="2024-02-29T09:37:53.230" v="8" actId="20577"/>
        <pc:sldMkLst>
          <pc:docMk/>
          <pc:sldMk cId="150776632" sldId="291"/>
        </pc:sldMkLst>
        <pc:spChg chg="mod">
          <ac:chgData name="Molly Sheppard" userId="S::molly.sheppard22@students.bhasvic.ac.uk::53c98af8-7b3a-49fb-ab8a-e9468e408910" providerId="AD" clId="Web-{33FD8199-47B3-3F29-1DF1-25A9E060FA5C}" dt="2024-02-29T09:37:53.230" v="8" actId="20577"/>
          <ac:spMkLst>
            <pc:docMk/>
            <pc:sldMk cId="150776632" sldId="291"/>
            <ac:spMk id="7" creationId="{B83C79F7-EF5B-CFF3-BBCB-36E0C89F95EB}"/>
          </ac:spMkLst>
        </pc:spChg>
      </pc:sldChg>
      <pc:sldChg chg="modSp">
        <pc:chgData name="Molly Sheppard" userId="S::molly.sheppard22@students.bhasvic.ac.uk::53c98af8-7b3a-49fb-ab8a-e9468e408910" providerId="AD" clId="Web-{33FD8199-47B3-3F29-1DF1-25A9E060FA5C}" dt="2024-02-29T09:42:49.773" v="10" actId="20577"/>
        <pc:sldMkLst>
          <pc:docMk/>
          <pc:sldMk cId="670372692" sldId="301"/>
        </pc:sldMkLst>
        <pc:spChg chg="mod">
          <ac:chgData name="Molly Sheppard" userId="S::molly.sheppard22@students.bhasvic.ac.uk::53c98af8-7b3a-49fb-ab8a-e9468e408910" providerId="AD" clId="Web-{33FD8199-47B3-3F29-1DF1-25A9E060FA5C}" dt="2024-02-29T09:42:49.773" v="10" actId="20577"/>
          <ac:spMkLst>
            <pc:docMk/>
            <pc:sldMk cId="670372692" sldId="301"/>
            <ac:spMk id="18" creationId="{B3393663-1D2B-6E81-2850-F521FA87A849}"/>
          </ac:spMkLst>
        </pc:spChg>
      </pc:sldChg>
      <pc:sldChg chg="modSp">
        <pc:chgData name="Molly Sheppard" userId="S::molly.sheppard22@students.bhasvic.ac.uk::53c98af8-7b3a-49fb-ab8a-e9468e408910" providerId="AD" clId="Web-{33FD8199-47B3-3F29-1DF1-25A9E060FA5C}" dt="2024-02-29T09:35:20.787" v="6" actId="20577"/>
        <pc:sldMkLst>
          <pc:docMk/>
          <pc:sldMk cId="482023084" sldId="337"/>
        </pc:sldMkLst>
        <pc:spChg chg="mod">
          <ac:chgData name="Molly Sheppard" userId="S::molly.sheppard22@students.bhasvic.ac.uk::53c98af8-7b3a-49fb-ab8a-e9468e408910" providerId="AD" clId="Web-{33FD8199-47B3-3F29-1DF1-25A9E060FA5C}" dt="2024-02-29T09:35:20.787" v="6" actId="20577"/>
          <ac:spMkLst>
            <pc:docMk/>
            <pc:sldMk cId="482023084" sldId="337"/>
            <ac:spMk id="4" creationId="{3BF34BB6-3AE4-09E2-CD34-3B1D89D1051F}"/>
          </ac:spMkLst>
        </pc:spChg>
      </pc:sldChg>
    </pc:docChg>
  </pc:docChgLst>
  <pc:docChgLst>
    <pc:chgData name="Molly Sheppard" userId="S::molly.sheppard22@students.bhasvic.ac.uk::53c98af8-7b3a-49fb-ab8a-e9468e408910" providerId="AD" clId="Web-{8E0904DB-9B99-340D-B45A-3FD34CC70793}"/>
    <pc:docChg chg="addSld modSld sldOrd">
      <pc:chgData name="Molly Sheppard" userId="S::molly.sheppard22@students.bhasvic.ac.uk::53c98af8-7b3a-49fb-ab8a-e9468e408910" providerId="AD" clId="Web-{8E0904DB-9B99-340D-B45A-3FD34CC70793}" dt="2023-06-21T13:30:26.653" v="8"/>
      <pc:docMkLst>
        <pc:docMk/>
      </pc:docMkLst>
      <pc:sldChg chg="modSp ord">
        <pc:chgData name="Molly Sheppard" userId="S::molly.sheppard22@students.bhasvic.ac.uk::53c98af8-7b3a-49fb-ab8a-e9468e408910" providerId="AD" clId="Web-{8E0904DB-9B99-340D-B45A-3FD34CC70793}" dt="2023-06-21T13:30:15.964" v="6" actId="20577"/>
        <pc:sldMkLst>
          <pc:docMk/>
          <pc:sldMk cId="1905221756" sldId="260"/>
        </pc:sldMkLst>
        <pc:spChg chg="mod">
          <ac:chgData name="Molly Sheppard" userId="S::molly.sheppard22@students.bhasvic.ac.uk::53c98af8-7b3a-49fb-ab8a-e9468e408910" providerId="AD" clId="Web-{8E0904DB-9B99-340D-B45A-3FD34CC70793}" dt="2023-06-21T13:30:15.964" v="6" actId="20577"/>
          <ac:spMkLst>
            <pc:docMk/>
            <pc:sldMk cId="1905221756" sldId="260"/>
            <ac:spMk id="3" creationId="{FE1E9843-9C93-94AE-C187-2B5197572B05}"/>
          </ac:spMkLst>
        </pc:spChg>
      </pc:sldChg>
      <pc:sldChg chg="mod modShow">
        <pc:chgData name="Molly Sheppard" userId="S::molly.sheppard22@students.bhasvic.ac.uk::53c98af8-7b3a-49fb-ab8a-e9468e408910" providerId="AD" clId="Web-{8E0904DB-9B99-340D-B45A-3FD34CC70793}" dt="2023-06-21T13:30:26.653" v="8"/>
        <pc:sldMkLst>
          <pc:docMk/>
          <pc:sldMk cId="34705263" sldId="263"/>
        </pc:sldMkLst>
      </pc:sldChg>
      <pc:sldChg chg="add replId">
        <pc:chgData name="Molly Sheppard" userId="S::molly.sheppard22@students.bhasvic.ac.uk::53c98af8-7b3a-49fb-ab8a-e9468e408910" providerId="AD" clId="Web-{8E0904DB-9B99-340D-B45A-3FD34CC70793}" dt="2023-06-21T13:24:38.406" v="1"/>
        <pc:sldMkLst>
          <pc:docMk/>
          <pc:sldMk cId="1688478786" sldId="265"/>
        </pc:sldMkLst>
      </pc:sldChg>
    </pc:docChg>
  </pc:docChgLst>
  <pc:docChgLst>
    <pc:chgData name="Molly Sheppard" userId="S::molly.sheppard22@students.bhasvic.ac.uk::53c98af8-7b3a-49fb-ab8a-e9468e408910" providerId="AD" clId="Web-{3563B900-9428-1140-AE8B-88D81B0B8C14}"/>
    <pc:docChg chg="modSld sldOrd">
      <pc:chgData name="Molly Sheppard" userId="S::molly.sheppard22@students.bhasvic.ac.uk::53c98af8-7b3a-49fb-ab8a-e9468e408910" providerId="AD" clId="Web-{3563B900-9428-1140-AE8B-88D81B0B8C14}" dt="2023-10-25T00:37:50.705" v="378" actId="1076"/>
      <pc:docMkLst>
        <pc:docMk/>
      </pc:docMkLst>
      <pc:sldChg chg="ord">
        <pc:chgData name="Molly Sheppard" userId="S::molly.sheppard22@students.bhasvic.ac.uk::53c98af8-7b3a-49fb-ab8a-e9468e408910" providerId="AD" clId="Web-{3563B900-9428-1140-AE8B-88D81B0B8C14}" dt="2023-10-25T00:25:59.807" v="2"/>
        <pc:sldMkLst>
          <pc:docMk/>
          <pc:sldMk cId="1409575122" sldId="287"/>
        </pc:sldMkLst>
      </pc:sldChg>
      <pc:sldChg chg="addSp modSp">
        <pc:chgData name="Molly Sheppard" userId="S::molly.sheppard22@students.bhasvic.ac.uk::53c98af8-7b3a-49fb-ab8a-e9468e408910" providerId="AD" clId="Web-{3563B900-9428-1140-AE8B-88D81B0B8C14}" dt="2023-10-25T00:37:50.705" v="378" actId="1076"/>
        <pc:sldMkLst>
          <pc:docMk/>
          <pc:sldMk cId="3900579153" sldId="296"/>
        </pc:sldMkLst>
        <pc:picChg chg="add mod">
          <ac:chgData name="Molly Sheppard" userId="S::molly.sheppard22@students.bhasvic.ac.uk::53c98af8-7b3a-49fb-ab8a-e9468e408910" providerId="AD" clId="Web-{3563B900-9428-1140-AE8B-88D81B0B8C14}" dt="2023-10-25T00:37:50.705" v="378" actId="1076"/>
          <ac:picMkLst>
            <pc:docMk/>
            <pc:sldMk cId="3900579153" sldId="296"/>
            <ac:picMk id="3" creationId="{E5CD153A-6465-C75D-F3C7-EDF56A63AD27}"/>
          </ac:picMkLst>
        </pc:picChg>
      </pc:sldChg>
      <pc:sldChg chg="addSp delSp modSp mod ord modClrScheme chgLayout">
        <pc:chgData name="Molly Sheppard" userId="S::molly.sheppard22@students.bhasvic.ac.uk::53c98af8-7b3a-49fb-ab8a-e9468e408910" providerId="AD" clId="Web-{3563B900-9428-1140-AE8B-88D81B0B8C14}" dt="2023-10-25T00:33:27.775" v="373"/>
        <pc:sldMkLst>
          <pc:docMk/>
          <pc:sldMk cId="3014768299" sldId="302"/>
        </pc:sldMkLst>
        <pc:spChg chg="mod ord">
          <ac:chgData name="Molly Sheppard" userId="S::molly.sheppard22@students.bhasvic.ac.uk::53c98af8-7b3a-49fb-ab8a-e9468e408910" providerId="AD" clId="Web-{3563B900-9428-1140-AE8B-88D81B0B8C14}" dt="2023-10-25T00:30:54.927" v="218"/>
          <ac:spMkLst>
            <pc:docMk/>
            <pc:sldMk cId="3014768299" sldId="302"/>
            <ac:spMk id="2" creationId="{183DEEE4-BC70-2615-0BEF-EE48504F5AAD}"/>
          </ac:spMkLst>
        </pc:spChg>
        <pc:spChg chg="mod ord">
          <ac:chgData name="Molly Sheppard" userId="S::molly.sheppard22@students.bhasvic.ac.uk::53c98af8-7b3a-49fb-ab8a-e9468e408910" providerId="AD" clId="Web-{3563B900-9428-1140-AE8B-88D81B0B8C14}" dt="2023-10-25T00:32:46.852" v="368" actId="20577"/>
          <ac:spMkLst>
            <pc:docMk/>
            <pc:sldMk cId="3014768299" sldId="302"/>
            <ac:spMk id="3" creationId="{5C1DDADE-AF69-0A0F-AB4D-0967A5BAACED}"/>
          </ac:spMkLst>
        </pc:spChg>
        <pc:spChg chg="add mod">
          <ac:chgData name="Molly Sheppard" userId="S::molly.sheppard22@students.bhasvic.ac.uk::53c98af8-7b3a-49fb-ab8a-e9468e408910" providerId="AD" clId="Web-{3563B900-9428-1140-AE8B-88D81B0B8C14}" dt="2023-10-25T00:33:02.775" v="371" actId="20577"/>
          <ac:spMkLst>
            <pc:docMk/>
            <pc:sldMk cId="3014768299" sldId="302"/>
            <ac:spMk id="7" creationId="{35258D7A-0736-A851-3EB3-650015DBC670}"/>
          </ac:spMkLst>
        </pc:spChg>
        <pc:spChg chg="add del">
          <ac:chgData name="Molly Sheppard" userId="S::molly.sheppard22@students.bhasvic.ac.uk::53c98af8-7b3a-49fb-ab8a-e9468e408910" providerId="AD" clId="Web-{3563B900-9428-1140-AE8B-88D81B0B8C14}" dt="2023-10-25T00:31:01.693" v="220"/>
          <ac:spMkLst>
            <pc:docMk/>
            <pc:sldMk cId="3014768299" sldId="302"/>
            <ac:spMk id="10" creationId="{C46F7017-EC26-6BA1-56CB-CD99E1BA775C}"/>
          </ac:spMkLst>
        </pc:spChg>
        <pc:picChg chg="mod">
          <ac:chgData name="Molly Sheppard" userId="S::molly.sheppard22@students.bhasvic.ac.uk::53c98af8-7b3a-49fb-ab8a-e9468e408910" providerId="AD" clId="Web-{3563B900-9428-1140-AE8B-88D81B0B8C14}" dt="2023-10-25T00:31:16.865" v="226" actId="1076"/>
          <ac:picMkLst>
            <pc:docMk/>
            <pc:sldMk cId="3014768299" sldId="302"/>
            <ac:picMk id="8" creationId="{6FDEE042-F57A-F9B0-67D2-253FBDD193E9}"/>
          </ac:picMkLst>
        </pc:picChg>
        <pc:picChg chg="add mod modCrop">
          <ac:chgData name="Molly Sheppard" userId="S::molly.sheppard22@students.bhasvic.ac.uk::53c98af8-7b3a-49fb-ab8a-e9468e408910" providerId="AD" clId="Web-{3563B900-9428-1140-AE8B-88D81B0B8C14}" dt="2023-10-25T00:33:27.775" v="373"/>
          <ac:picMkLst>
            <pc:docMk/>
            <pc:sldMk cId="3014768299" sldId="302"/>
            <ac:picMk id="11" creationId="{A031149B-8697-753C-7114-59CBF070F40A}"/>
          </ac:picMkLst>
        </pc:picChg>
      </pc:sldChg>
    </pc:docChg>
  </pc:docChgLst>
  <pc:docChgLst>
    <pc:chgData name="Molly Sheppard" userId="S::molly.sheppard22@students.bhasvic.ac.uk::53c98af8-7b3a-49fb-ab8a-e9468e408910" providerId="AD" clId="Web-{3C42FEEB-9B18-5041-9BA2-9D0844D95152}"/>
    <pc:docChg chg="modSld sldOrd">
      <pc:chgData name="Molly Sheppard" userId="S::molly.sheppard22@students.bhasvic.ac.uk::53c98af8-7b3a-49fb-ab8a-e9468e408910" providerId="AD" clId="Web-{3C42FEEB-9B18-5041-9BA2-9D0844D95152}" dt="2023-09-30T19:26:50.439" v="57"/>
      <pc:docMkLst>
        <pc:docMk/>
      </pc:docMkLst>
      <pc:sldChg chg="addSp delSp modSp">
        <pc:chgData name="Molly Sheppard" userId="S::molly.sheppard22@students.bhasvic.ac.uk::53c98af8-7b3a-49fb-ab8a-e9468e408910" providerId="AD" clId="Web-{3C42FEEB-9B18-5041-9BA2-9D0844D95152}" dt="2023-09-30T19:17:39.751" v="6"/>
        <pc:sldMkLst>
          <pc:docMk/>
          <pc:sldMk cId="34705263" sldId="263"/>
        </pc:sldMkLst>
        <pc:spChg chg="add del mod">
          <ac:chgData name="Molly Sheppard" userId="S::molly.sheppard22@students.bhasvic.ac.uk::53c98af8-7b3a-49fb-ab8a-e9468e408910" providerId="AD" clId="Web-{3C42FEEB-9B18-5041-9BA2-9D0844D95152}" dt="2023-09-30T19:17:39.751" v="6"/>
          <ac:spMkLst>
            <pc:docMk/>
            <pc:sldMk cId="34705263" sldId="263"/>
            <ac:spMk id="6" creationId="{17971FCC-C0EB-E5D7-FE34-060E8F94C373}"/>
          </ac:spMkLst>
        </pc:spChg>
        <pc:picChg chg="add del mod">
          <ac:chgData name="Molly Sheppard" userId="S::molly.sheppard22@students.bhasvic.ac.uk::53c98af8-7b3a-49fb-ab8a-e9468e408910" providerId="AD" clId="Web-{3C42FEEB-9B18-5041-9BA2-9D0844D95152}" dt="2023-09-30T19:17:00.421" v="2"/>
          <ac:picMkLst>
            <pc:docMk/>
            <pc:sldMk cId="34705263" sldId="263"/>
            <ac:picMk id="4" creationId="{CFD71D6B-C9FA-F061-D4D4-10EDF02AFC77}"/>
          </ac:picMkLst>
        </pc:picChg>
      </pc:sldChg>
      <pc:sldChg chg="modSp">
        <pc:chgData name="Molly Sheppard" userId="S::molly.sheppard22@students.bhasvic.ac.uk::53c98af8-7b3a-49fb-ab8a-e9468e408910" providerId="AD" clId="Web-{3C42FEEB-9B18-5041-9BA2-9D0844D95152}" dt="2023-09-30T19:26:50.439" v="57"/>
        <pc:sldMkLst>
          <pc:docMk/>
          <pc:sldMk cId="1135510100" sldId="284"/>
        </pc:sldMkLst>
        <pc:graphicFrameChg chg="mod modGraphic">
          <ac:chgData name="Molly Sheppard" userId="S::molly.sheppard22@students.bhasvic.ac.uk::53c98af8-7b3a-49fb-ab8a-e9468e408910" providerId="AD" clId="Web-{3C42FEEB-9B18-5041-9BA2-9D0844D95152}" dt="2023-09-30T19:26:50.439" v="57"/>
          <ac:graphicFrameMkLst>
            <pc:docMk/>
            <pc:sldMk cId="1135510100" sldId="284"/>
            <ac:graphicFrameMk id="7" creationId="{2332729C-39DE-1C59-7649-E51BB390C510}"/>
          </ac:graphicFrameMkLst>
        </pc:graphicFrameChg>
      </pc:sldChg>
      <pc:sldChg chg="ord">
        <pc:chgData name="Molly Sheppard" userId="S::molly.sheppard22@students.bhasvic.ac.uk::53c98af8-7b3a-49fb-ab8a-e9468e408910" providerId="AD" clId="Web-{3C42FEEB-9B18-5041-9BA2-9D0844D95152}" dt="2023-09-30T19:25:18.090" v="7"/>
        <pc:sldMkLst>
          <pc:docMk/>
          <pc:sldMk cId="1660225130" sldId="295"/>
        </pc:sldMkLst>
      </pc:sldChg>
    </pc:docChg>
  </pc:docChgLst>
  <pc:docChgLst>
    <pc:chgData name="Molly Sheppard" userId="53c98af8-7b3a-49fb-ab8a-e9468e408910" providerId="ADAL" clId="{2E10969D-BD8C-4813-BCE5-57451BB6A71A}"/>
    <pc:docChg chg="custSel modSld">
      <pc:chgData name="Molly Sheppard" userId="53c98af8-7b3a-49fb-ab8a-e9468e408910" providerId="ADAL" clId="{2E10969D-BD8C-4813-BCE5-57451BB6A71A}" dt="2023-11-07T17:57:11.070" v="618" actId="1076"/>
      <pc:docMkLst>
        <pc:docMk/>
      </pc:docMkLst>
      <pc:sldChg chg="addSp modSp mod">
        <pc:chgData name="Molly Sheppard" userId="53c98af8-7b3a-49fb-ab8a-e9468e408910" providerId="ADAL" clId="{2E10969D-BD8C-4813-BCE5-57451BB6A71A}" dt="2023-11-07T17:46:26.219" v="507"/>
        <pc:sldMkLst>
          <pc:docMk/>
          <pc:sldMk cId="1409575122" sldId="287"/>
        </pc:sldMkLst>
        <pc:spChg chg="mod">
          <ac:chgData name="Molly Sheppard" userId="53c98af8-7b3a-49fb-ab8a-e9468e408910" providerId="ADAL" clId="{2E10969D-BD8C-4813-BCE5-57451BB6A71A}" dt="2023-11-07T17:42:23.519" v="2" actId="20577"/>
          <ac:spMkLst>
            <pc:docMk/>
            <pc:sldMk cId="1409575122" sldId="287"/>
            <ac:spMk id="3" creationId="{3586FD02-3CB9-D674-8E41-F2AD96FEF882}"/>
          </ac:spMkLst>
        </pc:spChg>
        <pc:picChg chg="add mod">
          <ac:chgData name="Molly Sheppard" userId="53c98af8-7b3a-49fb-ab8a-e9468e408910" providerId="ADAL" clId="{2E10969D-BD8C-4813-BCE5-57451BB6A71A}" dt="2023-11-07T17:46:26.219" v="507"/>
          <ac:picMkLst>
            <pc:docMk/>
            <pc:sldMk cId="1409575122" sldId="287"/>
            <ac:picMk id="8" creationId="{B796078B-A295-56F9-8310-5D174DE91E55}"/>
          </ac:picMkLst>
        </pc:picChg>
      </pc:sldChg>
      <pc:sldChg chg="modSp mod">
        <pc:chgData name="Molly Sheppard" userId="53c98af8-7b3a-49fb-ab8a-e9468e408910" providerId="ADAL" clId="{2E10969D-BD8C-4813-BCE5-57451BB6A71A}" dt="2023-11-07T17:42:38.647" v="7" actId="20577"/>
        <pc:sldMkLst>
          <pc:docMk/>
          <pc:sldMk cId="3900579153" sldId="296"/>
        </pc:sldMkLst>
        <pc:spChg chg="mod">
          <ac:chgData name="Molly Sheppard" userId="53c98af8-7b3a-49fb-ab8a-e9468e408910" providerId="ADAL" clId="{2E10969D-BD8C-4813-BCE5-57451BB6A71A}" dt="2023-11-07T17:42:38.647" v="7" actId="20577"/>
          <ac:spMkLst>
            <pc:docMk/>
            <pc:sldMk cId="3900579153" sldId="296"/>
            <ac:spMk id="7" creationId="{03A5ECFC-9782-9A6C-2690-8448B8F3F83A}"/>
          </ac:spMkLst>
        </pc:spChg>
      </pc:sldChg>
      <pc:sldChg chg="modSp">
        <pc:chgData name="Molly Sheppard" userId="53c98af8-7b3a-49fb-ab8a-e9468e408910" providerId="ADAL" clId="{2E10969D-BD8C-4813-BCE5-57451BB6A71A}" dt="2023-11-07T17:46:01.428" v="503"/>
        <pc:sldMkLst>
          <pc:docMk/>
          <pc:sldMk cId="3569254724" sldId="297"/>
        </pc:sldMkLst>
        <pc:picChg chg="mod">
          <ac:chgData name="Molly Sheppard" userId="53c98af8-7b3a-49fb-ab8a-e9468e408910" providerId="ADAL" clId="{2E10969D-BD8C-4813-BCE5-57451BB6A71A}" dt="2023-11-07T17:46:01.428" v="503"/>
          <ac:picMkLst>
            <pc:docMk/>
            <pc:sldMk cId="3569254724" sldId="297"/>
            <ac:picMk id="7" creationId="{1DBC451C-A257-FAC4-3A64-0E04B72917C0}"/>
          </ac:picMkLst>
        </pc:picChg>
      </pc:sldChg>
      <pc:sldChg chg="addSp modSp mod">
        <pc:chgData name="Molly Sheppard" userId="53c98af8-7b3a-49fb-ab8a-e9468e408910" providerId="ADAL" clId="{2E10969D-BD8C-4813-BCE5-57451BB6A71A}" dt="2023-11-07T17:57:11.070" v="618" actId="1076"/>
        <pc:sldMkLst>
          <pc:docMk/>
          <pc:sldMk cId="2885591664" sldId="303"/>
        </pc:sldMkLst>
        <pc:spChg chg="mod">
          <ac:chgData name="Molly Sheppard" userId="53c98af8-7b3a-49fb-ab8a-e9468e408910" providerId="ADAL" clId="{2E10969D-BD8C-4813-BCE5-57451BB6A71A}" dt="2023-11-07T17:56:46.140" v="599" actId="20577"/>
          <ac:spMkLst>
            <pc:docMk/>
            <pc:sldMk cId="2885591664" sldId="303"/>
            <ac:spMk id="7" creationId="{03A5ECFC-9782-9A6C-2690-8448B8F3F83A}"/>
          </ac:spMkLst>
        </pc:spChg>
        <pc:spChg chg="add mod">
          <ac:chgData name="Molly Sheppard" userId="53c98af8-7b3a-49fb-ab8a-e9468e408910" providerId="ADAL" clId="{2E10969D-BD8C-4813-BCE5-57451BB6A71A}" dt="2023-11-07T17:47:46.070" v="573" actId="1076"/>
          <ac:spMkLst>
            <pc:docMk/>
            <pc:sldMk cId="2885591664" sldId="303"/>
            <ac:spMk id="9" creationId="{D7F8CD77-4BCC-515B-0DFB-734EDB26410C}"/>
          </ac:spMkLst>
        </pc:spChg>
        <pc:spChg chg="add mod">
          <ac:chgData name="Molly Sheppard" userId="53c98af8-7b3a-49fb-ab8a-e9468e408910" providerId="ADAL" clId="{2E10969D-BD8C-4813-BCE5-57451BB6A71A}" dt="2023-11-07T17:57:11.070" v="618" actId="1076"/>
          <ac:spMkLst>
            <pc:docMk/>
            <pc:sldMk cId="2885591664" sldId="303"/>
            <ac:spMk id="13" creationId="{91DED740-8A58-6A68-551B-1BF3A3998AD4}"/>
          </ac:spMkLst>
        </pc:spChg>
        <pc:picChg chg="add mod">
          <ac:chgData name="Molly Sheppard" userId="53c98af8-7b3a-49fb-ab8a-e9468e408910" providerId="ADAL" clId="{2E10969D-BD8C-4813-BCE5-57451BB6A71A}" dt="2023-11-07T17:42:12.672" v="1" actId="1076"/>
          <ac:picMkLst>
            <pc:docMk/>
            <pc:sldMk cId="2885591664" sldId="303"/>
            <ac:picMk id="5" creationId="{6BB9619A-9E4D-DC76-96DE-6A722CBD5EF1}"/>
          </ac:picMkLst>
        </pc:picChg>
        <pc:picChg chg="add mod">
          <ac:chgData name="Molly Sheppard" userId="53c98af8-7b3a-49fb-ab8a-e9468e408910" providerId="ADAL" clId="{2E10969D-BD8C-4813-BCE5-57451BB6A71A}" dt="2023-11-07T17:48:00.618" v="589" actId="1038"/>
          <ac:picMkLst>
            <pc:docMk/>
            <pc:sldMk cId="2885591664" sldId="303"/>
            <ac:picMk id="8" creationId="{113D76FB-04FA-3432-A76B-838CD343C5FB}"/>
          </ac:picMkLst>
        </pc:picChg>
        <pc:picChg chg="add mod">
          <ac:chgData name="Molly Sheppard" userId="53c98af8-7b3a-49fb-ab8a-e9468e408910" providerId="ADAL" clId="{2E10969D-BD8C-4813-BCE5-57451BB6A71A}" dt="2023-11-07T17:56:54.599" v="602" actId="1076"/>
          <ac:picMkLst>
            <pc:docMk/>
            <pc:sldMk cId="2885591664" sldId="303"/>
            <ac:picMk id="12" creationId="{89A25E1C-C4C2-DDC8-C78E-8F64963B9F76}"/>
          </ac:picMkLst>
        </pc:picChg>
        <pc:cxnChg chg="add mod">
          <ac:chgData name="Molly Sheppard" userId="53c98af8-7b3a-49fb-ab8a-e9468e408910" providerId="ADAL" clId="{2E10969D-BD8C-4813-BCE5-57451BB6A71A}" dt="2023-11-07T17:47:56.593" v="574"/>
          <ac:cxnSpMkLst>
            <pc:docMk/>
            <pc:sldMk cId="2885591664" sldId="303"/>
            <ac:cxnSpMk id="10" creationId="{4A8F06AC-7341-F0AB-F872-4E45827CED22}"/>
          </ac:cxnSpMkLst>
        </pc:cxnChg>
      </pc:sldChg>
    </pc:docChg>
  </pc:docChgLst>
  <pc:docChgLst>
    <pc:chgData name="Molly Sheppard" userId="S::molly.sheppard22@students.bhasvic.ac.uk::53c98af8-7b3a-49fb-ab8a-e9468e408910" providerId="AD" clId="Web-{F17493D0-3DE8-1212-048A-B81F00B8FCF9}"/>
    <pc:docChg chg="addSld delSld modSld">
      <pc:chgData name="Molly Sheppard" userId="S::molly.sheppard22@students.bhasvic.ac.uk::53c98af8-7b3a-49fb-ab8a-e9468e408910" providerId="AD" clId="Web-{F17493D0-3DE8-1212-048A-B81F00B8FCF9}" dt="2023-08-25T15:01:50.014" v="561"/>
      <pc:docMkLst>
        <pc:docMk/>
      </pc:docMkLst>
      <pc:sldChg chg="modSp">
        <pc:chgData name="Molly Sheppard" userId="S::molly.sheppard22@students.bhasvic.ac.uk::53c98af8-7b3a-49fb-ab8a-e9468e408910" providerId="AD" clId="Web-{F17493D0-3DE8-1212-048A-B81F00B8FCF9}" dt="2023-08-25T14:27:15.220" v="464"/>
        <pc:sldMkLst>
          <pc:docMk/>
          <pc:sldMk cId="3091561252" sldId="269"/>
        </pc:sldMkLst>
        <pc:graphicFrameChg chg="mod modGraphic">
          <ac:chgData name="Molly Sheppard" userId="S::molly.sheppard22@students.bhasvic.ac.uk::53c98af8-7b3a-49fb-ab8a-e9468e408910" providerId="AD" clId="Web-{F17493D0-3DE8-1212-048A-B81F00B8FCF9}" dt="2023-08-25T14:27:15.220" v="464"/>
          <ac:graphicFrameMkLst>
            <pc:docMk/>
            <pc:sldMk cId="3091561252" sldId="269"/>
            <ac:graphicFrameMk id="4" creationId="{7645E017-9012-8C65-E6AC-20AA4D821AA6}"/>
          </ac:graphicFrameMkLst>
        </pc:graphicFrameChg>
      </pc:sldChg>
      <pc:sldChg chg="del">
        <pc:chgData name="Molly Sheppard" userId="S::molly.sheppard22@students.bhasvic.ac.uk::53c98af8-7b3a-49fb-ab8a-e9468e408910" providerId="AD" clId="Web-{F17493D0-3DE8-1212-048A-B81F00B8FCF9}" dt="2023-08-25T15:01:50.014" v="561"/>
        <pc:sldMkLst>
          <pc:docMk/>
          <pc:sldMk cId="579578776" sldId="270"/>
        </pc:sldMkLst>
      </pc:sldChg>
      <pc:sldChg chg="addSp delSp modSp">
        <pc:chgData name="Molly Sheppard" userId="S::molly.sheppard22@students.bhasvic.ac.uk::53c98af8-7b3a-49fb-ab8a-e9468e408910" providerId="AD" clId="Web-{F17493D0-3DE8-1212-048A-B81F00B8FCF9}" dt="2023-08-25T15:01:19.779" v="558" actId="14100"/>
        <pc:sldMkLst>
          <pc:docMk/>
          <pc:sldMk cId="3134333154" sldId="274"/>
        </pc:sldMkLst>
        <pc:spChg chg="add mod">
          <ac:chgData name="Molly Sheppard" userId="S::molly.sheppard22@students.bhasvic.ac.uk::53c98af8-7b3a-49fb-ab8a-e9468e408910" providerId="AD" clId="Web-{F17493D0-3DE8-1212-048A-B81F00B8FCF9}" dt="2023-08-25T14:57:29.208" v="496" actId="1076"/>
          <ac:spMkLst>
            <pc:docMk/>
            <pc:sldMk cId="3134333154" sldId="274"/>
            <ac:spMk id="8" creationId="{27DA8996-1564-BEA2-BF59-0A6DF7B14D42}"/>
          </ac:spMkLst>
        </pc:spChg>
        <pc:spChg chg="add mod">
          <ac:chgData name="Molly Sheppard" userId="S::molly.sheppard22@students.bhasvic.ac.uk::53c98af8-7b3a-49fb-ab8a-e9468e408910" providerId="AD" clId="Web-{F17493D0-3DE8-1212-048A-B81F00B8FCF9}" dt="2023-08-25T15:01:16.419" v="557" actId="14100"/>
          <ac:spMkLst>
            <pc:docMk/>
            <pc:sldMk cId="3134333154" sldId="274"/>
            <ac:spMk id="9" creationId="{31D08CA2-FE8A-0095-E8B2-E4D324F0EC3E}"/>
          </ac:spMkLst>
        </pc:spChg>
        <pc:spChg chg="add mod">
          <ac:chgData name="Molly Sheppard" userId="S::molly.sheppard22@students.bhasvic.ac.uk::53c98af8-7b3a-49fb-ab8a-e9468e408910" providerId="AD" clId="Web-{F17493D0-3DE8-1212-048A-B81F00B8FCF9}" dt="2023-08-25T15:01:19.779" v="558" actId="14100"/>
          <ac:spMkLst>
            <pc:docMk/>
            <pc:sldMk cId="3134333154" sldId="274"/>
            <ac:spMk id="10" creationId="{D3A62230-5E83-3257-AA9D-C2F5DFFFF14B}"/>
          </ac:spMkLst>
        </pc:spChg>
        <pc:picChg chg="del">
          <ac:chgData name="Molly Sheppard" userId="S::molly.sheppard22@students.bhasvic.ac.uk::53c98af8-7b3a-49fb-ab8a-e9468e408910" providerId="AD" clId="Web-{F17493D0-3DE8-1212-048A-B81F00B8FCF9}" dt="2023-08-25T14:56:15.392" v="480"/>
          <ac:picMkLst>
            <pc:docMk/>
            <pc:sldMk cId="3134333154" sldId="274"/>
            <ac:picMk id="3" creationId="{16741E6D-52C7-382E-6986-9401A11540BA}"/>
          </ac:picMkLst>
        </pc:picChg>
        <pc:picChg chg="add del mod modCrop">
          <ac:chgData name="Molly Sheppard" userId="S::molly.sheppard22@students.bhasvic.ac.uk::53c98af8-7b3a-49fb-ab8a-e9468e408910" providerId="AD" clId="Web-{F17493D0-3DE8-1212-048A-B81F00B8FCF9}" dt="2023-08-25T14:56:35.940" v="487"/>
          <ac:picMkLst>
            <pc:docMk/>
            <pc:sldMk cId="3134333154" sldId="274"/>
            <ac:picMk id="4" creationId="{3DE43BA1-B18C-B469-FA9A-F6562353572E}"/>
          </ac:picMkLst>
        </pc:picChg>
        <pc:picChg chg="add mod modCrop">
          <ac:chgData name="Molly Sheppard" userId="S::molly.sheppard22@students.bhasvic.ac.uk::53c98af8-7b3a-49fb-ab8a-e9468e408910" providerId="AD" clId="Web-{F17493D0-3DE8-1212-048A-B81F00B8FCF9}" dt="2023-08-25T15:01:09.091" v="553" actId="14100"/>
          <ac:picMkLst>
            <pc:docMk/>
            <pc:sldMk cId="3134333154" sldId="274"/>
            <ac:picMk id="6" creationId="{21306418-D5D2-DFFB-9383-A364E331B211}"/>
          </ac:picMkLst>
        </pc:picChg>
      </pc:sldChg>
      <pc:sldChg chg="addSp modSp">
        <pc:chgData name="Molly Sheppard" userId="S::molly.sheppard22@students.bhasvic.ac.uk::53c98af8-7b3a-49fb-ab8a-e9468e408910" providerId="AD" clId="Web-{F17493D0-3DE8-1212-048A-B81F00B8FCF9}" dt="2023-08-25T15:01:39.264" v="560" actId="1076"/>
        <pc:sldMkLst>
          <pc:docMk/>
          <pc:sldMk cId="2791137907" sldId="275"/>
        </pc:sldMkLst>
        <pc:spChg chg="add">
          <ac:chgData name="Molly Sheppard" userId="S::molly.sheppard22@students.bhasvic.ac.uk::53c98af8-7b3a-49fb-ab8a-e9468e408910" providerId="AD" clId="Web-{F17493D0-3DE8-1212-048A-B81F00B8FCF9}" dt="2023-08-25T14:58:34.585" v="503"/>
          <ac:spMkLst>
            <pc:docMk/>
            <pc:sldMk cId="2791137907" sldId="275"/>
            <ac:spMk id="4" creationId="{D6F9AEE9-2153-8E93-7C3A-2B03D812DA89}"/>
          </ac:spMkLst>
        </pc:spChg>
        <pc:spChg chg="add mod">
          <ac:chgData name="Molly Sheppard" userId="S::molly.sheppard22@students.bhasvic.ac.uk::53c98af8-7b3a-49fb-ab8a-e9468e408910" providerId="AD" clId="Web-{F17493D0-3DE8-1212-048A-B81F00B8FCF9}" dt="2023-08-25T14:59:00.117" v="513" actId="14100"/>
          <ac:spMkLst>
            <pc:docMk/>
            <pc:sldMk cId="2791137907" sldId="275"/>
            <ac:spMk id="7" creationId="{A355F491-4913-37B2-0327-311101ADB89C}"/>
          </ac:spMkLst>
        </pc:spChg>
        <pc:spChg chg="add mod">
          <ac:chgData name="Molly Sheppard" userId="S::molly.sheppard22@students.bhasvic.ac.uk::53c98af8-7b3a-49fb-ab8a-e9468e408910" providerId="AD" clId="Web-{F17493D0-3DE8-1212-048A-B81F00B8FCF9}" dt="2023-08-25T14:59:04.680" v="515" actId="1076"/>
          <ac:spMkLst>
            <pc:docMk/>
            <pc:sldMk cId="2791137907" sldId="275"/>
            <ac:spMk id="8" creationId="{174E44F6-685D-20D2-12E5-A82182DB8852}"/>
          </ac:spMkLst>
        </pc:spChg>
        <pc:spChg chg="add mod">
          <ac:chgData name="Molly Sheppard" userId="S::molly.sheppard22@students.bhasvic.ac.uk::53c98af8-7b3a-49fb-ab8a-e9468e408910" providerId="AD" clId="Web-{F17493D0-3DE8-1212-048A-B81F00B8FCF9}" dt="2023-08-25T14:59:07.649" v="517" actId="1076"/>
          <ac:spMkLst>
            <pc:docMk/>
            <pc:sldMk cId="2791137907" sldId="275"/>
            <ac:spMk id="9" creationId="{4181A1C8-CC90-E557-731A-8759DB031C33}"/>
          </ac:spMkLst>
        </pc:spChg>
        <pc:spChg chg="add mod">
          <ac:chgData name="Molly Sheppard" userId="S::molly.sheppard22@students.bhasvic.ac.uk::53c98af8-7b3a-49fb-ab8a-e9468e408910" providerId="AD" clId="Web-{F17493D0-3DE8-1212-048A-B81F00B8FCF9}" dt="2023-08-25T14:59:16.868" v="521" actId="14100"/>
          <ac:spMkLst>
            <pc:docMk/>
            <pc:sldMk cId="2791137907" sldId="275"/>
            <ac:spMk id="10" creationId="{013D9129-E2C4-9032-309E-CBBA39993CF9}"/>
          </ac:spMkLst>
        </pc:spChg>
        <pc:spChg chg="add mod">
          <ac:chgData name="Molly Sheppard" userId="S::molly.sheppard22@students.bhasvic.ac.uk::53c98af8-7b3a-49fb-ab8a-e9468e408910" providerId="AD" clId="Web-{F17493D0-3DE8-1212-048A-B81F00B8FCF9}" dt="2023-08-25T14:59:23.165" v="524" actId="1076"/>
          <ac:spMkLst>
            <pc:docMk/>
            <pc:sldMk cId="2791137907" sldId="275"/>
            <ac:spMk id="11" creationId="{58161CE1-9DE0-62CD-CC76-EC16E3A6F94D}"/>
          </ac:spMkLst>
        </pc:spChg>
        <pc:spChg chg="add mod">
          <ac:chgData name="Molly Sheppard" userId="S::molly.sheppard22@students.bhasvic.ac.uk::53c98af8-7b3a-49fb-ab8a-e9468e408910" providerId="AD" clId="Web-{F17493D0-3DE8-1212-048A-B81F00B8FCF9}" dt="2023-08-25T15:01:39.264" v="560" actId="1076"/>
          <ac:spMkLst>
            <pc:docMk/>
            <pc:sldMk cId="2791137907" sldId="275"/>
            <ac:spMk id="13" creationId="{9F5F00C9-FB17-A007-852F-301274BABB68}"/>
          </ac:spMkLst>
        </pc:spChg>
        <pc:picChg chg="add mod">
          <ac:chgData name="Molly Sheppard" userId="S::molly.sheppard22@students.bhasvic.ac.uk::53c98af8-7b3a-49fb-ab8a-e9468e408910" providerId="AD" clId="Web-{F17493D0-3DE8-1212-048A-B81F00B8FCF9}" dt="2023-08-25T14:58:52.304" v="509" actId="14100"/>
          <ac:picMkLst>
            <pc:docMk/>
            <pc:sldMk cId="2791137907" sldId="275"/>
            <ac:picMk id="2" creationId="{0FB896AC-91FB-94A7-F3B5-FE44DE3FF710}"/>
          </ac:picMkLst>
        </pc:picChg>
      </pc:sldChg>
      <pc:sldChg chg="addSp delSp modSp add replId">
        <pc:chgData name="Molly Sheppard" userId="S::molly.sheppard22@students.bhasvic.ac.uk::53c98af8-7b3a-49fb-ab8a-e9468e408910" providerId="AD" clId="Web-{F17493D0-3DE8-1212-048A-B81F00B8FCF9}" dt="2023-08-25T14:56:00.298" v="479" actId="14100"/>
        <pc:sldMkLst>
          <pc:docMk/>
          <pc:sldMk cId="2079690608" sldId="276"/>
        </pc:sldMkLst>
        <pc:spChg chg="del">
          <ac:chgData name="Molly Sheppard" userId="S::molly.sheppard22@students.bhasvic.ac.uk::53c98af8-7b3a-49fb-ab8a-e9468e408910" providerId="AD" clId="Web-{F17493D0-3DE8-1212-048A-B81F00B8FCF9}" dt="2023-08-25T14:55:51.172" v="476"/>
          <ac:spMkLst>
            <pc:docMk/>
            <pc:sldMk cId="2079690608" sldId="276"/>
            <ac:spMk id="9" creationId="{90AB3E8C-D190-D186-5BC0-7FB1258C3EBE}"/>
          </ac:spMkLst>
        </pc:spChg>
        <pc:spChg chg="del">
          <ac:chgData name="Molly Sheppard" userId="S::molly.sheppard22@students.bhasvic.ac.uk::53c98af8-7b3a-49fb-ab8a-e9468e408910" providerId="AD" clId="Web-{F17493D0-3DE8-1212-048A-B81F00B8FCF9}" dt="2023-08-25T14:55:51.172" v="475"/>
          <ac:spMkLst>
            <pc:docMk/>
            <pc:sldMk cId="2079690608" sldId="276"/>
            <ac:spMk id="10" creationId="{63E8EE84-1AF8-B980-F998-EEEFF17D6517}"/>
          </ac:spMkLst>
        </pc:spChg>
        <pc:spChg chg="del">
          <ac:chgData name="Molly Sheppard" userId="S::molly.sheppard22@students.bhasvic.ac.uk::53c98af8-7b3a-49fb-ab8a-e9468e408910" providerId="AD" clId="Web-{F17493D0-3DE8-1212-048A-B81F00B8FCF9}" dt="2023-08-25T14:55:51.172" v="474"/>
          <ac:spMkLst>
            <pc:docMk/>
            <pc:sldMk cId="2079690608" sldId="276"/>
            <ac:spMk id="11" creationId="{0A4C930A-F8FB-332E-5AEC-9130AB8F586F}"/>
          </ac:spMkLst>
        </pc:spChg>
        <pc:spChg chg="del">
          <ac:chgData name="Molly Sheppard" userId="S::molly.sheppard22@students.bhasvic.ac.uk::53c98af8-7b3a-49fb-ab8a-e9468e408910" providerId="AD" clId="Web-{F17493D0-3DE8-1212-048A-B81F00B8FCF9}" dt="2023-08-25T14:55:51.172" v="473"/>
          <ac:spMkLst>
            <pc:docMk/>
            <pc:sldMk cId="2079690608" sldId="276"/>
            <ac:spMk id="13" creationId="{930D4879-393A-4BCA-7109-CB5BA66D656D}"/>
          </ac:spMkLst>
        </pc:spChg>
        <pc:spChg chg="del">
          <ac:chgData name="Molly Sheppard" userId="S::molly.sheppard22@students.bhasvic.ac.uk::53c98af8-7b3a-49fb-ab8a-e9468e408910" providerId="AD" clId="Web-{F17493D0-3DE8-1212-048A-B81F00B8FCF9}" dt="2023-08-25T14:55:51.172" v="472"/>
          <ac:spMkLst>
            <pc:docMk/>
            <pc:sldMk cId="2079690608" sldId="276"/>
            <ac:spMk id="15" creationId="{B007FE27-583F-5A22-CCA9-C040B7FE2918}"/>
          </ac:spMkLst>
        </pc:spChg>
        <pc:picChg chg="add mod">
          <ac:chgData name="Molly Sheppard" userId="S::molly.sheppard22@students.bhasvic.ac.uk::53c98af8-7b3a-49fb-ab8a-e9468e408910" providerId="AD" clId="Web-{F17493D0-3DE8-1212-048A-B81F00B8FCF9}" dt="2023-08-25T14:56:00.298" v="479" actId="14100"/>
          <ac:picMkLst>
            <pc:docMk/>
            <pc:sldMk cId="2079690608" sldId="276"/>
            <ac:picMk id="3" creationId="{F09280EA-ACB6-65A1-5F26-8CE36959AC0C}"/>
          </ac:picMkLst>
        </pc:picChg>
        <pc:cxnChg chg="del">
          <ac:chgData name="Molly Sheppard" userId="S::molly.sheppard22@students.bhasvic.ac.uk::53c98af8-7b3a-49fb-ab8a-e9468e408910" providerId="AD" clId="Web-{F17493D0-3DE8-1212-048A-B81F00B8FCF9}" dt="2023-08-25T14:55:51.172" v="471"/>
          <ac:cxnSpMkLst>
            <pc:docMk/>
            <pc:sldMk cId="2079690608" sldId="276"/>
            <ac:cxnSpMk id="16" creationId="{C85B5989-F35D-8608-416E-F239CA62DC6F}"/>
          </ac:cxnSpMkLst>
        </pc:cxnChg>
        <pc:cxnChg chg="del">
          <ac:chgData name="Molly Sheppard" userId="S::molly.sheppard22@students.bhasvic.ac.uk::53c98af8-7b3a-49fb-ab8a-e9468e408910" providerId="AD" clId="Web-{F17493D0-3DE8-1212-048A-B81F00B8FCF9}" dt="2023-08-25T14:55:51.172" v="470"/>
          <ac:cxnSpMkLst>
            <pc:docMk/>
            <pc:sldMk cId="2079690608" sldId="276"/>
            <ac:cxnSpMk id="17" creationId="{712B69B5-40D3-67B6-5B85-C3063787E278}"/>
          </ac:cxnSpMkLst>
        </pc:cxnChg>
        <pc:cxnChg chg="del">
          <ac:chgData name="Molly Sheppard" userId="S::molly.sheppard22@students.bhasvic.ac.uk::53c98af8-7b3a-49fb-ab8a-e9468e408910" providerId="AD" clId="Web-{F17493D0-3DE8-1212-048A-B81F00B8FCF9}" dt="2023-08-25T14:55:51.172" v="469"/>
          <ac:cxnSpMkLst>
            <pc:docMk/>
            <pc:sldMk cId="2079690608" sldId="276"/>
            <ac:cxnSpMk id="18" creationId="{B069EC46-85B9-3337-31FF-31305B957A25}"/>
          </ac:cxnSpMkLst>
        </pc:cxnChg>
        <pc:cxnChg chg="del">
          <ac:chgData name="Molly Sheppard" userId="S::molly.sheppard22@students.bhasvic.ac.uk::53c98af8-7b3a-49fb-ab8a-e9468e408910" providerId="AD" clId="Web-{F17493D0-3DE8-1212-048A-B81F00B8FCF9}" dt="2023-08-25T14:55:51.172" v="468"/>
          <ac:cxnSpMkLst>
            <pc:docMk/>
            <pc:sldMk cId="2079690608" sldId="276"/>
            <ac:cxnSpMk id="19" creationId="{68B78607-9CC5-5242-60C1-F366FD9B1D72}"/>
          </ac:cxnSpMkLst>
        </pc:cxnChg>
        <pc:cxnChg chg="del">
          <ac:chgData name="Molly Sheppard" userId="S::molly.sheppard22@students.bhasvic.ac.uk::53c98af8-7b3a-49fb-ab8a-e9468e408910" providerId="AD" clId="Web-{F17493D0-3DE8-1212-048A-B81F00B8FCF9}" dt="2023-08-25T14:55:51.172" v="467"/>
          <ac:cxnSpMkLst>
            <pc:docMk/>
            <pc:sldMk cId="2079690608" sldId="276"/>
            <ac:cxnSpMk id="20" creationId="{9E118BB8-FC9B-9858-7AEF-92AB8241B5F9}"/>
          </ac:cxnSpMkLst>
        </pc:cxnChg>
        <pc:cxnChg chg="del">
          <ac:chgData name="Molly Sheppard" userId="S::molly.sheppard22@students.bhasvic.ac.uk::53c98af8-7b3a-49fb-ab8a-e9468e408910" providerId="AD" clId="Web-{F17493D0-3DE8-1212-048A-B81F00B8FCF9}" dt="2023-08-25T14:55:51.157" v="466"/>
          <ac:cxnSpMkLst>
            <pc:docMk/>
            <pc:sldMk cId="2079690608" sldId="276"/>
            <ac:cxnSpMk id="23" creationId="{5843EB75-AF3D-F2F3-3179-74F92C21B165}"/>
          </ac:cxnSpMkLst>
        </pc:cxnChg>
      </pc:sldChg>
      <pc:sldChg chg="addSp delSp modSp add replId">
        <pc:chgData name="Molly Sheppard" userId="S::molly.sheppard22@students.bhasvic.ac.uk::53c98af8-7b3a-49fb-ab8a-e9468e408910" providerId="AD" clId="Web-{F17493D0-3DE8-1212-048A-B81F00B8FCF9}" dt="2023-08-25T15:00:50.746" v="547" actId="1076"/>
        <pc:sldMkLst>
          <pc:docMk/>
          <pc:sldMk cId="1687152360" sldId="277"/>
        </pc:sldMkLst>
        <pc:spChg chg="mod">
          <ac:chgData name="Molly Sheppard" userId="S::molly.sheppard22@students.bhasvic.ac.uk::53c98af8-7b3a-49fb-ab8a-e9468e408910" providerId="AD" clId="Web-{F17493D0-3DE8-1212-048A-B81F00B8FCF9}" dt="2023-08-25T14:59:48.791" v="527" actId="20577"/>
          <ac:spMkLst>
            <pc:docMk/>
            <pc:sldMk cId="1687152360" sldId="277"/>
            <ac:spMk id="5" creationId="{8F60225F-1AAE-3D73-0BF8-55A198FC314B}"/>
          </ac:spMkLst>
        </pc:spChg>
        <pc:spChg chg="mod">
          <ac:chgData name="Molly Sheppard" userId="S::molly.sheppard22@students.bhasvic.ac.uk::53c98af8-7b3a-49fb-ab8a-e9468e408910" providerId="AD" clId="Web-{F17493D0-3DE8-1212-048A-B81F00B8FCF9}" dt="2023-08-25T15:00:11.526" v="533" actId="1076"/>
          <ac:spMkLst>
            <pc:docMk/>
            <pc:sldMk cId="1687152360" sldId="277"/>
            <ac:spMk id="10" creationId="{013D9129-E2C4-9032-309E-CBBA39993CF9}"/>
          </ac:spMkLst>
        </pc:spChg>
        <pc:spChg chg="add mod">
          <ac:chgData name="Molly Sheppard" userId="S::molly.sheppard22@students.bhasvic.ac.uk::53c98af8-7b3a-49fb-ab8a-e9468e408910" providerId="AD" clId="Web-{F17493D0-3DE8-1212-048A-B81F00B8FCF9}" dt="2023-08-25T15:00:22.199" v="538" actId="1076"/>
          <ac:spMkLst>
            <pc:docMk/>
            <pc:sldMk cId="1687152360" sldId="277"/>
            <ac:spMk id="13" creationId="{3787F1D2-40C7-C1B4-09DC-369E6B25FB70}"/>
          </ac:spMkLst>
        </pc:spChg>
        <pc:spChg chg="add mod">
          <ac:chgData name="Molly Sheppard" userId="S::molly.sheppard22@students.bhasvic.ac.uk::53c98af8-7b3a-49fb-ab8a-e9468e408910" providerId="AD" clId="Web-{F17493D0-3DE8-1212-048A-B81F00B8FCF9}" dt="2023-08-25T15:00:42.731" v="545" actId="1076"/>
          <ac:spMkLst>
            <pc:docMk/>
            <pc:sldMk cId="1687152360" sldId="277"/>
            <ac:spMk id="14" creationId="{946520AB-4794-2F21-A9AE-8B7D59737316}"/>
          </ac:spMkLst>
        </pc:spChg>
        <pc:spChg chg="add mod">
          <ac:chgData name="Molly Sheppard" userId="S::molly.sheppard22@students.bhasvic.ac.uk::53c98af8-7b3a-49fb-ab8a-e9468e408910" providerId="AD" clId="Web-{F17493D0-3DE8-1212-048A-B81F00B8FCF9}" dt="2023-08-25T15:00:50.746" v="547" actId="1076"/>
          <ac:spMkLst>
            <pc:docMk/>
            <pc:sldMk cId="1687152360" sldId="277"/>
            <ac:spMk id="15" creationId="{EF31CC4E-5D01-1A1E-F6B1-ECC60CB6550B}"/>
          </ac:spMkLst>
        </pc:spChg>
        <pc:picChg chg="del">
          <ac:chgData name="Molly Sheppard" userId="S::molly.sheppard22@students.bhasvic.ac.uk::53c98af8-7b3a-49fb-ab8a-e9468e408910" providerId="AD" clId="Web-{F17493D0-3DE8-1212-048A-B81F00B8FCF9}" dt="2023-08-25T14:59:50.072" v="528"/>
          <ac:picMkLst>
            <pc:docMk/>
            <pc:sldMk cId="1687152360" sldId="277"/>
            <ac:picMk id="2" creationId="{0FB896AC-91FB-94A7-F3B5-FE44DE3FF710}"/>
          </ac:picMkLst>
        </pc:picChg>
        <pc:picChg chg="add mod">
          <ac:chgData name="Molly Sheppard" userId="S::molly.sheppard22@students.bhasvic.ac.uk::53c98af8-7b3a-49fb-ab8a-e9468e408910" providerId="AD" clId="Web-{F17493D0-3DE8-1212-048A-B81F00B8FCF9}" dt="2023-08-25T15:00:06.385" v="531" actId="14100"/>
          <ac:picMkLst>
            <pc:docMk/>
            <pc:sldMk cId="1687152360" sldId="277"/>
            <ac:picMk id="3" creationId="{C3B13C06-3A53-A8F5-7E91-57969C73D7D1}"/>
          </ac:picMkLst>
        </pc:picChg>
        <pc:picChg chg="add del mod">
          <ac:chgData name="Molly Sheppard" userId="S::molly.sheppard22@students.bhasvic.ac.uk::53c98af8-7b3a-49fb-ab8a-e9468e408910" providerId="AD" clId="Web-{F17493D0-3DE8-1212-048A-B81F00B8FCF9}" dt="2023-08-25T15:00:12.651" v="534"/>
          <ac:picMkLst>
            <pc:docMk/>
            <pc:sldMk cId="1687152360" sldId="277"/>
            <ac:picMk id="6" creationId="{A68EA40D-1EAD-9534-79FE-EFEAC1DE338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9FADF7-21A9-4997-9457-A6C3858718EE}" type="datetimeFigureOut">
              <a:t>3/5/2024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2C6528-4AC8-41E7-B33A-72EA5F7EF441}" type="slidenum">
              <a:t>‹#›</a:t>
            </a:fld>
            <a:endParaRPr lang="en-US"/>
          </a:p>
        </p:txBody>
      </p:sp>
    </p:spTree>
    <p:extLst>
      <p:ext uri="{BB962C8B-B14F-4D97-AF65-F5344CB8AC3E}">
        <p14:creationId xmlns:p14="http://schemas.microsoft.com/office/powerpoint/2010/main" val="3925020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r>
              <a:rPr lang="en-US">
                <a:cs typeface="Calibri"/>
              </a:rPr>
              <a:t>Criteria for minigames, only do 2 //</a:t>
            </a:r>
          </a:p>
          <a:p>
            <a:pPr marL="285750" indent="-285750">
              <a:buFont typeface="Calibri"/>
              <a:buChar char="-"/>
            </a:pPr>
            <a:r>
              <a:rPr lang="en-US">
                <a:cs typeface="Calibri"/>
              </a:rPr>
              <a:t>Parking criteria – area of parking, how to navigate around, //</a:t>
            </a:r>
          </a:p>
          <a:p>
            <a:pPr marL="285750" indent="-285750">
              <a:buFont typeface="Calibri"/>
              <a:buChar char="-"/>
            </a:pPr>
            <a:r>
              <a:rPr lang="en-US">
                <a:cs typeface="Calibri"/>
              </a:rPr>
              <a:t>How will health effect the gameplay – what happens if health becomes 0//</a:t>
            </a:r>
          </a:p>
          <a:p>
            <a:pPr marL="285750" indent="-285750">
              <a:buFont typeface="Calibri"/>
              <a:buChar char="-"/>
            </a:pPr>
            <a:r>
              <a:rPr lang="en-US">
                <a:cs typeface="Calibri"/>
              </a:rPr>
              <a:t>Different difficulties of levels  //</a:t>
            </a:r>
          </a:p>
          <a:p>
            <a:pPr marL="285750" indent="-285750">
              <a:buFont typeface="Calibri"/>
              <a:buChar char="-"/>
            </a:pPr>
            <a:r>
              <a:rPr lang="en-US">
                <a:cs typeface="Calibri"/>
              </a:rPr>
              <a:t>End of level screen //</a:t>
            </a:r>
          </a:p>
          <a:p>
            <a:pPr marL="285750" indent="-285750">
              <a:buFont typeface="Calibri"/>
              <a:buChar char="-"/>
            </a:pPr>
            <a:endParaRPr lang="en-US">
              <a:cs typeface="Calibri"/>
            </a:endParaRPr>
          </a:p>
        </p:txBody>
      </p:sp>
      <p:sp>
        <p:nvSpPr>
          <p:cNvPr id="4" name="Slide Number Placeholder 3"/>
          <p:cNvSpPr>
            <a:spLocks noGrp="1"/>
          </p:cNvSpPr>
          <p:nvPr>
            <p:ph type="sldNum" sz="quarter" idx="5"/>
          </p:nvPr>
        </p:nvSpPr>
        <p:spPr/>
        <p:txBody>
          <a:bodyPr/>
          <a:lstStyle/>
          <a:p>
            <a:fld id="{B82C6528-4AC8-41E7-B33A-72EA5F7EF441}" type="slidenum">
              <a:t>9</a:t>
            </a:fld>
            <a:endParaRPr lang="en-US"/>
          </a:p>
        </p:txBody>
      </p:sp>
    </p:spTree>
    <p:extLst>
      <p:ext uri="{BB962C8B-B14F-4D97-AF65-F5344CB8AC3E}">
        <p14:creationId xmlns:p14="http://schemas.microsoft.com/office/powerpoint/2010/main" val="1019411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https://youtu.be/TWhhcVJQCt8?si=Gpl3TLpGmW4T5hXD</a:t>
            </a:r>
          </a:p>
          <a:p>
            <a:endParaRPr lang="en-GB" dirty="0"/>
          </a:p>
        </p:txBody>
      </p:sp>
      <p:sp>
        <p:nvSpPr>
          <p:cNvPr id="4" name="Slide Number Placeholder 3"/>
          <p:cNvSpPr>
            <a:spLocks noGrp="1"/>
          </p:cNvSpPr>
          <p:nvPr>
            <p:ph type="sldNum" sz="quarter" idx="5"/>
          </p:nvPr>
        </p:nvSpPr>
        <p:spPr/>
        <p:txBody>
          <a:bodyPr/>
          <a:lstStyle/>
          <a:p>
            <a:fld id="{B82C6528-4AC8-41E7-B33A-72EA5F7EF441}" type="slidenum">
              <a:rPr lang="en-GB" smtClean="0"/>
              <a:t>38</a:t>
            </a:fld>
            <a:endParaRPr lang="en-GB"/>
          </a:p>
        </p:txBody>
      </p:sp>
    </p:spTree>
    <p:extLst>
      <p:ext uri="{BB962C8B-B14F-4D97-AF65-F5344CB8AC3E}">
        <p14:creationId xmlns:p14="http://schemas.microsoft.com/office/powerpoint/2010/main" val="1782326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2C6528-4AC8-41E7-B33A-72EA5F7EF441}" type="slidenum">
              <a:rPr lang="en-US" smtClean="0"/>
              <a:t>39</a:t>
            </a:fld>
            <a:endParaRPr lang="en-US"/>
          </a:p>
        </p:txBody>
      </p:sp>
    </p:spTree>
    <p:extLst>
      <p:ext uri="{BB962C8B-B14F-4D97-AF65-F5344CB8AC3E}">
        <p14:creationId xmlns:p14="http://schemas.microsoft.com/office/powerpoint/2010/main" val="358130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82C6528-4AC8-41E7-B33A-72EA5F7EF441}" type="slidenum">
              <a:rPr lang="en-GB" smtClean="0"/>
              <a:t>69</a:t>
            </a:fld>
            <a:endParaRPr lang="en-GB"/>
          </a:p>
        </p:txBody>
      </p:sp>
    </p:spTree>
    <p:extLst>
      <p:ext uri="{BB962C8B-B14F-4D97-AF65-F5344CB8AC3E}">
        <p14:creationId xmlns:p14="http://schemas.microsoft.com/office/powerpoint/2010/main" val="2121467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82C6528-4AC8-41E7-B33A-72EA5F7EF441}" type="slidenum">
              <a:rPr lang="en-GB" smtClean="0"/>
              <a:t>77</a:t>
            </a:fld>
            <a:endParaRPr lang="en-GB"/>
          </a:p>
        </p:txBody>
      </p:sp>
    </p:spTree>
    <p:extLst>
      <p:ext uri="{BB962C8B-B14F-4D97-AF65-F5344CB8AC3E}">
        <p14:creationId xmlns:p14="http://schemas.microsoft.com/office/powerpoint/2010/main" val="2783945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8E9DA-5B83-5B65-54EB-EC2538DC8F2F}"/>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6358EDAC-18E1-5D10-0440-0DE89D538F43}"/>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1B9BDF5A-18A0-9D9D-44E1-B24C1AE23161}"/>
              </a:ext>
            </a:extLst>
          </p:cNvPr>
          <p:cNvSpPr txBox="1">
            <a:spLocks noGrp="1"/>
          </p:cNvSpPr>
          <p:nvPr>
            <p:ph type="dt" sz="half" idx="7"/>
          </p:nvPr>
        </p:nvSpPr>
        <p:spPr/>
        <p:txBody>
          <a:bodyPr/>
          <a:lstStyle>
            <a:lvl1pPr>
              <a:defRPr/>
            </a:lvl1pPr>
          </a:lstStyle>
          <a:p>
            <a:pPr lvl="0"/>
            <a:fld id="{2B3230AA-31AF-426C-9A49-97F9B240900B}" type="datetime1">
              <a:rPr lang="en-GB"/>
              <a:pPr lvl="0"/>
              <a:t>05/03/2024</a:t>
            </a:fld>
            <a:endParaRPr lang="en-GB"/>
          </a:p>
        </p:txBody>
      </p:sp>
      <p:sp>
        <p:nvSpPr>
          <p:cNvPr id="5" name="Footer Placeholder 4">
            <a:extLst>
              <a:ext uri="{FF2B5EF4-FFF2-40B4-BE49-F238E27FC236}">
                <a16:creationId xmlns:a16="http://schemas.microsoft.com/office/drawing/2014/main" id="{9DCABD50-153D-B23C-8E3C-D82925D5FCAE}"/>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21CEAFC7-6F93-8455-E7D2-827A5C812A4B}"/>
              </a:ext>
            </a:extLst>
          </p:cNvPr>
          <p:cNvSpPr txBox="1">
            <a:spLocks noGrp="1"/>
          </p:cNvSpPr>
          <p:nvPr>
            <p:ph type="sldNum" sz="quarter" idx="8"/>
          </p:nvPr>
        </p:nvSpPr>
        <p:spPr/>
        <p:txBody>
          <a:bodyPr/>
          <a:lstStyle>
            <a:lvl1pPr>
              <a:defRPr/>
            </a:lvl1pPr>
          </a:lstStyle>
          <a:p>
            <a:pPr lvl="0"/>
            <a:fld id="{F9D80DB6-540E-473C-82DF-3F022E7F2C99}" type="slidenum">
              <a:t>‹#›</a:t>
            </a:fld>
            <a:endParaRPr lang="en-GB"/>
          </a:p>
        </p:txBody>
      </p:sp>
    </p:spTree>
    <p:extLst>
      <p:ext uri="{BB962C8B-B14F-4D97-AF65-F5344CB8AC3E}">
        <p14:creationId xmlns:p14="http://schemas.microsoft.com/office/powerpoint/2010/main" val="215674457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1D130-0794-D4C3-AA16-5BAB5A22D607}"/>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730D8ADC-BA74-5EB2-36CA-127A0044DFC0}"/>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E1905E0-7877-5A1E-DB7F-E5DE74E0C170}"/>
              </a:ext>
            </a:extLst>
          </p:cNvPr>
          <p:cNvSpPr txBox="1">
            <a:spLocks noGrp="1"/>
          </p:cNvSpPr>
          <p:nvPr>
            <p:ph type="dt" sz="half" idx="7"/>
          </p:nvPr>
        </p:nvSpPr>
        <p:spPr/>
        <p:txBody>
          <a:bodyPr/>
          <a:lstStyle>
            <a:lvl1pPr>
              <a:defRPr/>
            </a:lvl1pPr>
          </a:lstStyle>
          <a:p>
            <a:pPr lvl="0"/>
            <a:fld id="{467F7693-8D5B-411E-87C0-D96AEB0A54C9}" type="datetime1">
              <a:rPr lang="en-GB"/>
              <a:pPr lvl="0"/>
              <a:t>05/03/2024</a:t>
            </a:fld>
            <a:endParaRPr lang="en-GB"/>
          </a:p>
        </p:txBody>
      </p:sp>
      <p:sp>
        <p:nvSpPr>
          <p:cNvPr id="5" name="Footer Placeholder 4">
            <a:extLst>
              <a:ext uri="{FF2B5EF4-FFF2-40B4-BE49-F238E27FC236}">
                <a16:creationId xmlns:a16="http://schemas.microsoft.com/office/drawing/2014/main" id="{8A223499-A30D-44AB-865F-8C3787E405E4}"/>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69DD754E-35B8-4356-E532-5A0044368E3E}"/>
              </a:ext>
            </a:extLst>
          </p:cNvPr>
          <p:cNvSpPr txBox="1">
            <a:spLocks noGrp="1"/>
          </p:cNvSpPr>
          <p:nvPr>
            <p:ph type="sldNum" sz="quarter" idx="8"/>
          </p:nvPr>
        </p:nvSpPr>
        <p:spPr/>
        <p:txBody>
          <a:bodyPr/>
          <a:lstStyle>
            <a:lvl1pPr>
              <a:defRPr/>
            </a:lvl1pPr>
          </a:lstStyle>
          <a:p>
            <a:pPr lvl="0"/>
            <a:fld id="{F4DA4A9A-E7BA-4F76-A635-7F9A9B29664A}" type="slidenum">
              <a:t>‹#›</a:t>
            </a:fld>
            <a:endParaRPr lang="en-GB"/>
          </a:p>
        </p:txBody>
      </p:sp>
    </p:spTree>
    <p:extLst>
      <p:ext uri="{BB962C8B-B14F-4D97-AF65-F5344CB8AC3E}">
        <p14:creationId xmlns:p14="http://schemas.microsoft.com/office/powerpoint/2010/main" val="2744462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8F3651-280F-1D17-17AC-50D08BBD2579}"/>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1A7EB392-912D-03E0-B362-1092274103A5}"/>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7ACF6D9-A511-8DE6-D661-A54D80315132}"/>
              </a:ext>
            </a:extLst>
          </p:cNvPr>
          <p:cNvSpPr txBox="1">
            <a:spLocks noGrp="1"/>
          </p:cNvSpPr>
          <p:nvPr>
            <p:ph type="dt" sz="half" idx="7"/>
          </p:nvPr>
        </p:nvSpPr>
        <p:spPr/>
        <p:txBody>
          <a:bodyPr/>
          <a:lstStyle>
            <a:lvl1pPr>
              <a:defRPr/>
            </a:lvl1pPr>
          </a:lstStyle>
          <a:p>
            <a:pPr lvl="0"/>
            <a:fld id="{D1D8F1DC-E4CF-4A8A-B40F-CF4C4E49AEC9}" type="datetime1">
              <a:rPr lang="en-GB"/>
              <a:pPr lvl="0"/>
              <a:t>05/03/2024</a:t>
            </a:fld>
            <a:endParaRPr lang="en-GB"/>
          </a:p>
        </p:txBody>
      </p:sp>
      <p:sp>
        <p:nvSpPr>
          <p:cNvPr id="5" name="Footer Placeholder 4">
            <a:extLst>
              <a:ext uri="{FF2B5EF4-FFF2-40B4-BE49-F238E27FC236}">
                <a16:creationId xmlns:a16="http://schemas.microsoft.com/office/drawing/2014/main" id="{4F2A78E4-8193-CC1D-B8D7-5FF769BE944D}"/>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A729665C-60A7-9F05-F87C-FD2A9F519801}"/>
              </a:ext>
            </a:extLst>
          </p:cNvPr>
          <p:cNvSpPr txBox="1">
            <a:spLocks noGrp="1"/>
          </p:cNvSpPr>
          <p:nvPr>
            <p:ph type="sldNum" sz="quarter" idx="8"/>
          </p:nvPr>
        </p:nvSpPr>
        <p:spPr/>
        <p:txBody>
          <a:bodyPr/>
          <a:lstStyle>
            <a:lvl1pPr>
              <a:defRPr/>
            </a:lvl1pPr>
          </a:lstStyle>
          <a:p>
            <a:pPr lvl="0"/>
            <a:fld id="{93182457-A3C3-416A-BADF-A58D46D06657}" type="slidenum">
              <a:t>‹#›</a:t>
            </a:fld>
            <a:endParaRPr lang="en-GB"/>
          </a:p>
        </p:txBody>
      </p:sp>
    </p:spTree>
    <p:extLst>
      <p:ext uri="{BB962C8B-B14F-4D97-AF65-F5344CB8AC3E}">
        <p14:creationId xmlns:p14="http://schemas.microsoft.com/office/powerpoint/2010/main" val="4073204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3350E-3046-60C3-2CDD-314F14A4A2ED}"/>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0647686D-0596-942D-286A-091D29D5C4C6}"/>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74EABA-FABD-A73B-8A7F-691BD5490873}"/>
              </a:ext>
            </a:extLst>
          </p:cNvPr>
          <p:cNvSpPr txBox="1">
            <a:spLocks noGrp="1"/>
          </p:cNvSpPr>
          <p:nvPr>
            <p:ph type="dt" sz="half" idx="7"/>
          </p:nvPr>
        </p:nvSpPr>
        <p:spPr/>
        <p:txBody>
          <a:bodyPr/>
          <a:lstStyle>
            <a:lvl1pPr>
              <a:defRPr/>
            </a:lvl1pPr>
          </a:lstStyle>
          <a:p>
            <a:pPr lvl="0"/>
            <a:fld id="{20EC850E-963D-4082-8C40-250A7056F1EA}" type="datetime1">
              <a:rPr lang="en-GB"/>
              <a:pPr lvl="0"/>
              <a:t>05/03/2024</a:t>
            </a:fld>
            <a:endParaRPr lang="en-GB"/>
          </a:p>
        </p:txBody>
      </p:sp>
      <p:sp>
        <p:nvSpPr>
          <p:cNvPr id="5" name="Footer Placeholder 4">
            <a:extLst>
              <a:ext uri="{FF2B5EF4-FFF2-40B4-BE49-F238E27FC236}">
                <a16:creationId xmlns:a16="http://schemas.microsoft.com/office/drawing/2014/main" id="{01F1F170-1386-69BA-B336-F724B96F9E7B}"/>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39529A7E-6596-4096-0197-95F70C7046C7}"/>
              </a:ext>
            </a:extLst>
          </p:cNvPr>
          <p:cNvSpPr txBox="1">
            <a:spLocks noGrp="1"/>
          </p:cNvSpPr>
          <p:nvPr>
            <p:ph type="sldNum" sz="quarter" idx="8"/>
          </p:nvPr>
        </p:nvSpPr>
        <p:spPr/>
        <p:txBody>
          <a:bodyPr/>
          <a:lstStyle>
            <a:lvl1pPr>
              <a:defRPr/>
            </a:lvl1pPr>
          </a:lstStyle>
          <a:p>
            <a:pPr lvl="0"/>
            <a:fld id="{CD121368-9C74-4375-A5E3-478A82AA6170}" type="slidenum">
              <a:t>‹#›</a:t>
            </a:fld>
            <a:endParaRPr lang="en-GB"/>
          </a:p>
        </p:txBody>
      </p:sp>
    </p:spTree>
    <p:extLst>
      <p:ext uri="{BB962C8B-B14F-4D97-AF65-F5344CB8AC3E}">
        <p14:creationId xmlns:p14="http://schemas.microsoft.com/office/powerpoint/2010/main" val="1457887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CB221-8290-60DF-AD1C-0DD1BF41C2C9}"/>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92861190-731B-8580-289C-2FF84860F121}"/>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69A37418-6509-59AB-3A2B-50E6BC387C12}"/>
              </a:ext>
            </a:extLst>
          </p:cNvPr>
          <p:cNvSpPr txBox="1">
            <a:spLocks noGrp="1"/>
          </p:cNvSpPr>
          <p:nvPr>
            <p:ph type="dt" sz="half" idx="7"/>
          </p:nvPr>
        </p:nvSpPr>
        <p:spPr/>
        <p:txBody>
          <a:bodyPr/>
          <a:lstStyle>
            <a:lvl1pPr>
              <a:defRPr/>
            </a:lvl1pPr>
          </a:lstStyle>
          <a:p>
            <a:pPr lvl="0"/>
            <a:fld id="{BDD6F2D8-80B2-4CD8-BC31-CE271BA023FC}" type="datetime1">
              <a:rPr lang="en-GB"/>
              <a:pPr lvl="0"/>
              <a:t>05/03/2024</a:t>
            </a:fld>
            <a:endParaRPr lang="en-GB"/>
          </a:p>
        </p:txBody>
      </p:sp>
      <p:sp>
        <p:nvSpPr>
          <p:cNvPr id="5" name="Footer Placeholder 4">
            <a:extLst>
              <a:ext uri="{FF2B5EF4-FFF2-40B4-BE49-F238E27FC236}">
                <a16:creationId xmlns:a16="http://schemas.microsoft.com/office/drawing/2014/main" id="{742F2DF4-A7D0-A381-A1E3-3655D9ECFD16}"/>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B6E61E7D-7E1D-7B74-C430-F0135E0F8A82}"/>
              </a:ext>
            </a:extLst>
          </p:cNvPr>
          <p:cNvSpPr txBox="1">
            <a:spLocks noGrp="1"/>
          </p:cNvSpPr>
          <p:nvPr>
            <p:ph type="sldNum" sz="quarter" idx="8"/>
          </p:nvPr>
        </p:nvSpPr>
        <p:spPr/>
        <p:txBody>
          <a:bodyPr/>
          <a:lstStyle>
            <a:lvl1pPr>
              <a:defRPr/>
            </a:lvl1pPr>
          </a:lstStyle>
          <a:p>
            <a:pPr lvl="0"/>
            <a:fld id="{B1F9096F-DE19-4AAD-8176-9ED8B9FD7948}" type="slidenum">
              <a:t>‹#›</a:t>
            </a:fld>
            <a:endParaRPr lang="en-GB"/>
          </a:p>
        </p:txBody>
      </p:sp>
    </p:spTree>
    <p:extLst>
      <p:ext uri="{BB962C8B-B14F-4D97-AF65-F5344CB8AC3E}">
        <p14:creationId xmlns:p14="http://schemas.microsoft.com/office/powerpoint/2010/main" val="37480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17EE2-56E6-5B16-6855-64EC97A40AE0}"/>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547AB65B-7DC4-F477-D858-177A3ED45129}"/>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7C77EBE-B015-892C-7BF1-AF93F683AD98}"/>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AB8192ED-AADF-614B-70DF-06D467F686EB}"/>
              </a:ext>
            </a:extLst>
          </p:cNvPr>
          <p:cNvSpPr txBox="1">
            <a:spLocks noGrp="1"/>
          </p:cNvSpPr>
          <p:nvPr>
            <p:ph type="dt" sz="half" idx="7"/>
          </p:nvPr>
        </p:nvSpPr>
        <p:spPr/>
        <p:txBody>
          <a:bodyPr/>
          <a:lstStyle>
            <a:lvl1pPr>
              <a:defRPr/>
            </a:lvl1pPr>
          </a:lstStyle>
          <a:p>
            <a:pPr lvl="0"/>
            <a:fld id="{9C058E54-56E7-4D59-BFEC-8716060002BC}" type="datetime1">
              <a:rPr lang="en-GB"/>
              <a:pPr lvl="0"/>
              <a:t>05/03/2024</a:t>
            </a:fld>
            <a:endParaRPr lang="en-GB"/>
          </a:p>
        </p:txBody>
      </p:sp>
      <p:sp>
        <p:nvSpPr>
          <p:cNvPr id="6" name="Footer Placeholder 5">
            <a:extLst>
              <a:ext uri="{FF2B5EF4-FFF2-40B4-BE49-F238E27FC236}">
                <a16:creationId xmlns:a16="http://schemas.microsoft.com/office/drawing/2014/main" id="{FB5998C8-E039-5D72-C2A5-E201B9E24E8E}"/>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C6CD3887-8520-FCB1-CF4A-785803A48AE5}"/>
              </a:ext>
            </a:extLst>
          </p:cNvPr>
          <p:cNvSpPr txBox="1">
            <a:spLocks noGrp="1"/>
          </p:cNvSpPr>
          <p:nvPr>
            <p:ph type="sldNum" sz="quarter" idx="8"/>
          </p:nvPr>
        </p:nvSpPr>
        <p:spPr/>
        <p:txBody>
          <a:bodyPr/>
          <a:lstStyle>
            <a:lvl1pPr>
              <a:defRPr/>
            </a:lvl1pPr>
          </a:lstStyle>
          <a:p>
            <a:pPr lvl="0"/>
            <a:fld id="{63689AD9-6A7F-48B8-9A8B-EDE5BE3DBBD8}" type="slidenum">
              <a:t>‹#›</a:t>
            </a:fld>
            <a:endParaRPr lang="en-GB"/>
          </a:p>
        </p:txBody>
      </p:sp>
    </p:spTree>
    <p:extLst>
      <p:ext uri="{BB962C8B-B14F-4D97-AF65-F5344CB8AC3E}">
        <p14:creationId xmlns:p14="http://schemas.microsoft.com/office/powerpoint/2010/main" val="2284895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1AA8F-0E7C-B730-22C6-948A2CF8F0B5}"/>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5D72A1BE-8AF7-9E93-51C8-028691EB8FBF}"/>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D6997C2A-C525-A09D-0CBB-D0E7361292EE}"/>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6E8DAE2-ACB5-AD5B-ECE7-7E44F23A16AD}"/>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FB2D9058-70FD-ADFD-39C4-8E667516D85D}"/>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DFC66B1-FFC6-B960-A191-866A4F66C8DF}"/>
              </a:ext>
            </a:extLst>
          </p:cNvPr>
          <p:cNvSpPr txBox="1">
            <a:spLocks noGrp="1"/>
          </p:cNvSpPr>
          <p:nvPr>
            <p:ph type="dt" sz="half" idx="7"/>
          </p:nvPr>
        </p:nvSpPr>
        <p:spPr/>
        <p:txBody>
          <a:bodyPr/>
          <a:lstStyle>
            <a:lvl1pPr>
              <a:defRPr/>
            </a:lvl1pPr>
          </a:lstStyle>
          <a:p>
            <a:pPr lvl="0"/>
            <a:fld id="{D82D81EF-2891-4E8C-9305-BD46EBD4060E}" type="datetime1">
              <a:rPr lang="en-GB"/>
              <a:pPr lvl="0"/>
              <a:t>05/03/2024</a:t>
            </a:fld>
            <a:endParaRPr lang="en-GB"/>
          </a:p>
        </p:txBody>
      </p:sp>
      <p:sp>
        <p:nvSpPr>
          <p:cNvPr id="8" name="Footer Placeholder 7">
            <a:extLst>
              <a:ext uri="{FF2B5EF4-FFF2-40B4-BE49-F238E27FC236}">
                <a16:creationId xmlns:a16="http://schemas.microsoft.com/office/drawing/2014/main" id="{BEFBE711-5CEB-FFD2-FCAE-F874AC829235}"/>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29E59FB1-3BAB-8FF1-4322-C5FA8F9C1F0F}"/>
              </a:ext>
            </a:extLst>
          </p:cNvPr>
          <p:cNvSpPr txBox="1">
            <a:spLocks noGrp="1"/>
          </p:cNvSpPr>
          <p:nvPr>
            <p:ph type="sldNum" sz="quarter" idx="8"/>
          </p:nvPr>
        </p:nvSpPr>
        <p:spPr/>
        <p:txBody>
          <a:bodyPr/>
          <a:lstStyle>
            <a:lvl1pPr>
              <a:defRPr/>
            </a:lvl1pPr>
          </a:lstStyle>
          <a:p>
            <a:pPr lvl="0"/>
            <a:fld id="{3C36A83F-4A86-49B7-82FC-977424BF0D9B}" type="slidenum">
              <a:t>‹#›</a:t>
            </a:fld>
            <a:endParaRPr lang="en-GB"/>
          </a:p>
        </p:txBody>
      </p:sp>
    </p:spTree>
    <p:extLst>
      <p:ext uri="{BB962C8B-B14F-4D97-AF65-F5344CB8AC3E}">
        <p14:creationId xmlns:p14="http://schemas.microsoft.com/office/powerpoint/2010/main" val="376660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FA4AB-38ED-A232-DF49-05125D839DE8}"/>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5EBBD338-37F2-446C-5443-82298B2571A5}"/>
              </a:ext>
            </a:extLst>
          </p:cNvPr>
          <p:cNvSpPr txBox="1">
            <a:spLocks noGrp="1"/>
          </p:cNvSpPr>
          <p:nvPr>
            <p:ph type="dt" sz="half" idx="7"/>
          </p:nvPr>
        </p:nvSpPr>
        <p:spPr/>
        <p:txBody>
          <a:bodyPr/>
          <a:lstStyle>
            <a:lvl1pPr>
              <a:defRPr/>
            </a:lvl1pPr>
          </a:lstStyle>
          <a:p>
            <a:pPr lvl="0"/>
            <a:fld id="{50F03FBE-E9A8-40D3-9191-7D7197A0F1F9}" type="datetime1">
              <a:rPr lang="en-GB"/>
              <a:pPr lvl="0"/>
              <a:t>05/03/2024</a:t>
            </a:fld>
            <a:endParaRPr lang="en-GB"/>
          </a:p>
        </p:txBody>
      </p:sp>
      <p:sp>
        <p:nvSpPr>
          <p:cNvPr id="4" name="Footer Placeholder 3">
            <a:extLst>
              <a:ext uri="{FF2B5EF4-FFF2-40B4-BE49-F238E27FC236}">
                <a16:creationId xmlns:a16="http://schemas.microsoft.com/office/drawing/2014/main" id="{1A698D57-4DF6-A26B-3435-6DED15C320C5}"/>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329C3429-EFC3-6057-1487-0BB4988D4824}"/>
              </a:ext>
            </a:extLst>
          </p:cNvPr>
          <p:cNvSpPr txBox="1">
            <a:spLocks noGrp="1"/>
          </p:cNvSpPr>
          <p:nvPr>
            <p:ph type="sldNum" sz="quarter" idx="8"/>
          </p:nvPr>
        </p:nvSpPr>
        <p:spPr/>
        <p:txBody>
          <a:bodyPr/>
          <a:lstStyle>
            <a:lvl1pPr>
              <a:defRPr/>
            </a:lvl1pPr>
          </a:lstStyle>
          <a:p>
            <a:pPr lvl="0"/>
            <a:fld id="{4138DE92-CA69-49C5-800D-4C4B52876FF3}" type="slidenum">
              <a:t>‹#›</a:t>
            </a:fld>
            <a:endParaRPr lang="en-GB"/>
          </a:p>
        </p:txBody>
      </p:sp>
    </p:spTree>
    <p:extLst>
      <p:ext uri="{BB962C8B-B14F-4D97-AF65-F5344CB8AC3E}">
        <p14:creationId xmlns:p14="http://schemas.microsoft.com/office/powerpoint/2010/main" val="2325189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BC8041-6787-7F70-1F83-04EB859FB387}"/>
              </a:ext>
            </a:extLst>
          </p:cNvPr>
          <p:cNvSpPr txBox="1">
            <a:spLocks noGrp="1"/>
          </p:cNvSpPr>
          <p:nvPr>
            <p:ph type="dt" sz="half" idx="7"/>
          </p:nvPr>
        </p:nvSpPr>
        <p:spPr/>
        <p:txBody>
          <a:bodyPr/>
          <a:lstStyle>
            <a:lvl1pPr>
              <a:defRPr/>
            </a:lvl1pPr>
          </a:lstStyle>
          <a:p>
            <a:pPr lvl="0"/>
            <a:fld id="{6CD3E235-E768-4D45-A3BF-E75F9DA22C27}" type="datetime1">
              <a:rPr lang="en-GB"/>
              <a:pPr lvl="0"/>
              <a:t>05/03/2024</a:t>
            </a:fld>
            <a:endParaRPr lang="en-GB"/>
          </a:p>
        </p:txBody>
      </p:sp>
      <p:sp>
        <p:nvSpPr>
          <p:cNvPr id="3" name="Footer Placeholder 2">
            <a:extLst>
              <a:ext uri="{FF2B5EF4-FFF2-40B4-BE49-F238E27FC236}">
                <a16:creationId xmlns:a16="http://schemas.microsoft.com/office/drawing/2014/main" id="{59CFF1FB-8740-8741-5209-2BDBA79AE64F}"/>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5BECB6FE-86EE-D011-352E-CF6282E1DBF2}"/>
              </a:ext>
            </a:extLst>
          </p:cNvPr>
          <p:cNvSpPr txBox="1">
            <a:spLocks noGrp="1"/>
          </p:cNvSpPr>
          <p:nvPr>
            <p:ph type="sldNum" sz="quarter" idx="8"/>
          </p:nvPr>
        </p:nvSpPr>
        <p:spPr/>
        <p:txBody>
          <a:bodyPr/>
          <a:lstStyle>
            <a:lvl1pPr>
              <a:defRPr/>
            </a:lvl1pPr>
          </a:lstStyle>
          <a:p>
            <a:pPr lvl="0"/>
            <a:fld id="{15173DBA-3D5E-4CA9-8CAA-810B4D1D0909}" type="slidenum">
              <a:t>‹#›</a:t>
            </a:fld>
            <a:endParaRPr lang="en-GB"/>
          </a:p>
        </p:txBody>
      </p:sp>
    </p:spTree>
    <p:extLst>
      <p:ext uri="{BB962C8B-B14F-4D97-AF65-F5344CB8AC3E}">
        <p14:creationId xmlns:p14="http://schemas.microsoft.com/office/powerpoint/2010/main" val="1677473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D2C24-D8D2-B209-2584-BD92D7D53D02}"/>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7054C29B-1DD7-C023-009C-A2F12B2821C5}"/>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134C384-3F3A-2358-2841-7D2862975649}"/>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17B2D6E0-DBBE-8888-C3B7-16E4D03CD775}"/>
              </a:ext>
            </a:extLst>
          </p:cNvPr>
          <p:cNvSpPr txBox="1">
            <a:spLocks noGrp="1"/>
          </p:cNvSpPr>
          <p:nvPr>
            <p:ph type="dt" sz="half" idx="7"/>
          </p:nvPr>
        </p:nvSpPr>
        <p:spPr/>
        <p:txBody>
          <a:bodyPr/>
          <a:lstStyle>
            <a:lvl1pPr>
              <a:defRPr/>
            </a:lvl1pPr>
          </a:lstStyle>
          <a:p>
            <a:pPr lvl="0"/>
            <a:fld id="{133B2749-50BE-4522-9AD7-DF4A3472917E}" type="datetime1">
              <a:rPr lang="en-GB"/>
              <a:pPr lvl="0"/>
              <a:t>05/03/2024</a:t>
            </a:fld>
            <a:endParaRPr lang="en-GB"/>
          </a:p>
        </p:txBody>
      </p:sp>
      <p:sp>
        <p:nvSpPr>
          <p:cNvPr id="6" name="Footer Placeholder 5">
            <a:extLst>
              <a:ext uri="{FF2B5EF4-FFF2-40B4-BE49-F238E27FC236}">
                <a16:creationId xmlns:a16="http://schemas.microsoft.com/office/drawing/2014/main" id="{07FAFAA1-3A5C-B4B9-1C36-EE4B585114E3}"/>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CEE5613D-4525-1FBB-C4F0-9AE00C815547}"/>
              </a:ext>
            </a:extLst>
          </p:cNvPr>
          <p:cNvSpPr txBox="1">
            <a:spLocks noGrp="1"/>
          </p:cNvSpPr>
          <p:nvPr>
            <p:ph type="sldNum" sz="quarter" idx="8"/>
          </p:nvPr>
        </p:nvSpPr>
        <p:spPr/>
        <p:txBody>
          <a:bodyPr/>
          <a:lstStyle>
            <a:lvl1pPr>
              <a:defRPr/>
            </a:lvl1pPr>
          </a:lstStyle>
          <a:p>
            <a:pPr lvl="0"/>
            <a:fld id="{E8F9E5F8-E2E4-4057-995C-F4CBA3D1DEA1}" type="slidenum">
              <a:t>‹#›</a:t>
            </a:fld>
            <a:endParaRPr lang="en-GB"/>
          </a:p>
        </p:txBody>
      </p:sp>
    </p:spTree>
    <p:extLst>
      <p:ext uri="{BB962C8B-B14F-4D97-AF65-F5344CB8AC3E}">
        <p14:creationId xmlns:p14="http://schemas.microsoft.com/office/powerpoint/2010/main" val="1250668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2B245-A57C-F909-2893-DA03AB9FDF93}"/>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EC1A3C4F-74E9-2872-8924-2D150C03EBF2}"/>
              </a:ext>
            </a:extLst>
          </p:cNvPr>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a:extLst>
              <a:ext uri="{FF2B5EF4-FFF2-40B4-BE49-F238E27FC236}">
                <a16:creationId xmlns:a16="http://schemas.microsoft.com/office/drawing/2014/main" id="{3F1D41C1-F769-8A8A-E26E-05292C7DEC40}"/>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D31A34BF-4446-759E-86C7-D02430AB7DDF}"/>
              </a:ext>
            </a:extLst>
          </p:cNvPr>
          <p:cNvSpPr txBox="1">
            <a:spLocks noGrp="1"/>
          </p:cNvSpPr>
          <p:nvPr>
            <p:ph type="dt" sz="half" idx="7"/>
          </p:nvPr>
        </p:nvSpPr>
        <p:spPr/>
        <p:txBody>
          <a:bodyPr/>
          <a:lstStyle>
            <a:lvl1pPr>
              <a:defRPr/>
            </a:lvl1pPr>
          </a:lstStyle>
          <a:p>
            <a:pPr lvl="0"/>
            <a:fld id="{D52E20E7-AAEF-4932-BFE2-E15C7580AAAB}" type="datetime1">
              <a:rPr lang="en-GB"/>
              <a:pPr lvl="0"/>
              <a:t>05/03/2024</a:t>
            </a:fld>
            <a:endParaRPr lang="en-GB"/>
          </a:p>
        </p:txBody>
      </p:sp>
      <p:sp>
        <p:nvSpPr>
          <p:cNvPr id="6" name="Footer Placeholder 5">
            <a:extLst>
              <a:ext uri="{FF2B5EF4-FFF2-40B4-BE49-F238E27FC236}">
                <a16:creationId xmlns:a16="http://schemas.microsoft.com/office/drawing/2014/main" id="{42E480A6-EFB8-6E7E-0E9B-02E331F0375D}"/>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BC27BF44-C36A-93AC-9BEF-35B1000BC9AA}"/>
              </a:ext>
            </a:extLst>
          </p:cNvPr>
          <p:cNvSpPr txBox="1">
            <a:spLocks noGrp="1"/>
          </p:cNvSpPr>
          <p:nvPr>
            <p:ph type="sldNum" sz="quarter" idx="8"/>
          </p:nvPr>
        </p:nvSpPr>
        <p:spPr/>
        <p:txBody>
          <a:bodyPr/>
          <a:lstStyle>
            <a:lvl1pPr>
              <a:defRPr/>
            </a:lvl1pPr>
          </a:lstStyle>
          <a:p>
            <a:pPr lvl="0"/>
            <a:fld id="{61DC1789-3953-40FE-A1FC-5FD84ADC6DB8}" type="slidenum">
              <a:t>‹#›</a:t>
            </a:fld>
            <a:endParaRPr lang="en-GB"/>
          </a:p>
        </p:txBody>
      </p:sp>
    </p:spTree>
    <p:extLst>
      <p:ext uri="{BB962C8B-B14F-4D97-AF65-F5344CB8AC3E}">
        <p14:creationId xmlns:p14="http://schemas.microsoft.com/office/powerpoint/2010/main" val="705836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744BD4-8640-60D9-BFF2-9238739C134B}"/>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020FB9B9-0B2A-BBD3-9790-BBF51BA98CE0}"/>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1AC0543-0797-E314-BD47-6BC921203EA7}"/>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06FDFF33-D2E4-4FB7-8F2D-7E15053D2955}" type="datetime1">
              <a:rPr lang="en-GB"/>
              <a:pPr lvl="0"/>
              <a:t>05/03/2024</a:t>
            </a:fld>
            <a:endParaRPr lang="en-GB"/>
          </a:p>
        </p:txBody>
      </p:sp>
      <p:sp>
        <p:nvSpPr>
          <p:cNvPr id="5" name="Footer Placeholder 4">
            <a:extLst>
              <a:ext uri="{FF2B5EF4-FFF2-40B4-BE49-F238E27FC236}">
                <a16:creationId xmlns:a16="http://schemas.microsoft.com/office/drawing/2014/main" id="{0D914042-805C-693A-EE73-854210FDFED7}"/>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endParaRPr lang="en-GB"/>
          </a:p>
        </p:txBody>
      </p:sp>
      <p:sp>
        <p:nvSpPr>
          <p:cNvPr id="6" name="Slide Number Placeholder 5">
            <a:extLst>
              <a:ext uri="{FF2B5EF4-FFF2-40B4-BE49-F238E27FC236}">
                <a16:creationId xmlns:a16="http://schemas.microsoft.com/office/drawing/2014/main" id="{9185C0CC-F9D3-DAD9-3DAB-95182A32F42E}"/>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DFA780EA-8D1B-4425-A138-9D3BF04F48FF}" type="slidenum">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sv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sv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hyperlink" Target="https://freesound.org/people/DrMinky/sounds/166186/" TargetMode="External"/><Relationship Id="rId10" Type="http://schemas.openxmlformats.org/officeDocument/2006/relationships/image" Target="../media/image28.png"/><Relationship Id="rId4" Type="http://schemas.openxmlformats.org/officeDocument/2006/relationships/hyperlink" Target="https://youtu.be/OYzy2srK990?si=4IigqsGvZc3HdRHM" TargetMode="External"/><Relationship Id="rId9"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3.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hyperlink" Target="https://youtu.be/qhHxPgy2jhc" TargetMode="Externa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8" Type="http://schemas.openxmlformats.org/officeDocument/2006/relationships/hyperlink" Target="https://youtu.be/qhHxPgy2jhc" TargetMode="External"/><Relationship Id="rId3" Type="http://schemas.openxmlformats.org/officeDocument/2006/relationships/image" Target="../media/image3.svg"/><Relationship Id="rId7" Type="http://schemas.openxmlformats.org/officeDocument/2006/relationships/image" Target="../media/image33.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hyperlink" Target="https://youtu.be/yKSjejuYRQo" TargetMode="Externa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jpeg"/></Relationships>
</file>

<file path=ppt/slides/_rels/slide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svg"/><Relationship Id="rId7"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33.sv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3.svg"/></Relationships>
</file>

<file path=ppt/slides/_rels/slide39.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31.png"/><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youtu.be/qhHxPgy2jhc"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3.svg"/></Relationships>
</file>

<file path=ppt/slides/_rels/slide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13.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svg"/><Relationship Id="rId7" Type="http://schemas.openxmlformats.org/officeDocument/2006/relationships/image" Target="../media/image5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3.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hyperlink" Target="https://youtu.be/TAn3iMVMg1o" TargetMode="Externa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hyperlink" Target="https://www.greenfoot.org/scenarios/13714" TargetMode="External"/></Relationships>
</file>

<file path=ppt/slides/_rels/slide4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3.svg"/><Relationship Id="rId7" Type="http://schemas.openxmlformats.org/officeDocument/2006/relationships/image" Target="../media/image6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3.svg"/><Relationship Id="rId7" Type="http://schemas.openxmlformats.org/officeDocument/2006/relationships/slide" Target="slide4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hyperlink" Target="https://www.greenfoot.org/topics/2308"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3.svg"/><Relationship Id="rId7" Type="http://schemas.openxmlformats.org/officeDocument/2006/relationships/image" Target="../media/image7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49.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3.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hyperlink" Target="https://youtu.be/CBYRWpqxGlc" TargetMode="Externa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8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3.svg"/><Relationship Id="rId7" Type="http://schemas.openxmlformats.org/officeDocument/2006/relationships/image" Target="../media/image8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5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3.svg"/><Relationship Id="rId7" Type="http://schemas.openxmlformats.org/officeDocument/2006/relationships/image" Target="../media/image9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96.png"/></Relationships>
</file>

<file path=ppt/slides/_rels/slide5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hyperlink" Target="https://youtu.be/6A0iI3_O4O4"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99.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hyperlink" Target="https://freesound.org/people/yummie/sounds/410574/" TargetMode="External"/><Relationship Id="rId4" Type="http://schemas.openxmlformats.org/officeDocument/2006/relationships/image" Target="../media/image97.png"/></Relationships>
</file>

<file path=ppt/slides/_rels/slide55.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2.png"/><Relationship Id="rId7" Type="http://schemas.openxmlformats.org/officeDocument/2006/relationships/image" Target="../media/image103.png"/><Relationship Id="rId12" Type="http://schemas.openxmlformats.org/officeDocument/2006/relationships/image" Target="../media/image108.sv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svg"/><Relationship Id="rId4" Type="http://schemas.openxmlformats.org/officeDocument/2006/relationships/image" Target="../media/image3.svg"/><Relationship Id="rId9" Type="http://schemas.openxmlformats.org/officeDocument/2006/relationships/image" Target="../media/image105.png"/></Relationships>
</file>

<file path=ppt/slides/_rels/slide5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hyperlink" Target="https://youtu.be/5oxYsix0AtI"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hyperlink" Target="https://youtu.be/6A0iI3_O4O4"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61.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3.svg"/><Relationship Id="rId7" Type="http://schemas.openxmlformats.org/officeDocument/2006/relationships/image" Target="../media/image11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6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12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6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6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6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slide" Target="slide61.xml"/><Relationship Id="rId4" Type="http://schemas.openxmlformats.org/officeDocument/2006/relationships/slide" Target="slide29.xml"/></Relationships>
</file>

<file path=ppt/slides/_rels/slide67.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slide" Target="slide6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slide" Target="slide40.xml"/><Relationship Id="rId5" Type="http://schemas.openxmlformats.org/officeDocument/2006/relationships/slide" Target="slide63.xml"/><Relationship Id="rId4" Type="http://schemas.openxmlformats.org/officeDocument/2006/relationships/slide" Target="slide33.xml"/></Relationships>
</file>

<file path=ppt/slides/_rels/slide68.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slide" Target="slide64.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slide" Target="slide57.xml"/><Relationship Id="rId5" Type="http://schemas.openxmlformats.org/officeDocument/2006/relationships/slide" Target="slide60.xml"/><Relationship Id="rId4" Type="http://schemas.openxmlformats.org/officeDocument/2006/relationships/slide" Target="slide44.xml"/></Relationships>
</file>

<file path=ppt/slides/_rels/slide69.xml.rels><?xml version="1.0" encoding="UTF-8" standalone="yes"?>
<Relationships xmlns="http://schemas.openxmlformats.org/package/2006/relationships"><Relationship Id="rId8" Type="http://schemas.openxmlformats.org/officeDocument/2006/relationships/slide" Target="slide63.xml"/><Relationship Id="rId3" Type="http://schemas.openxmlformats.org/officeDocument/2006/relationships/image" Target="../media/image2.png"/><Relationship Id="rId7" Type="http://schemas.openxmlformats.org/officeDocument/2006/relationships/slide" Target="slide6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slide" Target="slide62.xml"/><Relationship Id="rId5" Type="http://schemas.openxmlformats.org/officeDocument/2006/relationships/slide" Target="slide35.xml"/><Relationship Id="rId10" Type="http://schemas.openxmlformats.org/officeDocument/2006/relationships/slide" Target="slide60.xml"/><Relationship Id="rId4" Type="http://schemas.openxmlformats.org/officeDocument/2006/relationships/image" Target="../media/image3.svg"/><Relationship Id="rId9" Type="http://schemas.openxmlformats.org/officeDocument/2006/relationships/slide" Target="slide44.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image" Target="../media/image3.svg"/><Relationship Id="rId7" Type="http://schemas.openxmlformats.org/officeDocument/2006/relationships/slide" Target="slide6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slide" Target="slide64.xml"/><Relationship Id="rId5" Type="http://schemas.openxmlformats.org/officeDocument/2006/relationships/slide" Target="slide63.xml"/><Relationship Id="rId4" Type="http://schemas.openxmlformats.org/officeDocument/2006/relationships/slide" Target="slide35.xml"/></Relationships>
</file>

<file path=ppt/slides/_rels/slide71.xml.rels><?xml version="1.0" encoding="UTF-8" standalone="yes"?>
<Relationships xmlns="http://schemas.openxmlformats.org/package/2006/relationships"><Relationship Id="rId8" Type="http://schemas.openxmlformats.org/officeDocument/2006/relationships/slide" Target="slide64.xml"/><Relationship Id="rId3" Type="http://schemas.openxmlformats.org/officeDocument/2006/relationships/image" Target="../media/image3.svg"/><Relationship Id="rId7" Type="http://schemas.openxmlformats.org/officeDocument/2006/relationships/slide" Target="slide57.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slide" Target="slide60.xml"/><Relationship Id="rId5" Type="http://schemas.openxmlformats.org/officeDocument/2006/relationships/slide" Target="slide62.xml"/><Relationship Id="rId4" Type="http://schemas.openxmlformats.org/officeDocument/2006/relationships/slide" Target="slide50.xml"/></Relationships>
</file>

<file path=ppt/slides/_rels/slide7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video game&#10;&#10;Description automatically generated">
            <a:extLst>
              <a:ext uri="{FF2B5EF4-FFF2-40B4-BE49-F238E27FC236}">
                <a16:creationId xmlns:a16="http://schemas.microsoft.com/office/drawing/2014/main" id="{2365836B-95A5-17AA-D6FF-FF8148E3D12C}"/>
              </a:ext>
            </a:extLst>
          </p:cNvPr>
          <p:cNvPicPr>
            <a:picLocks noChangeAspect="1"/>
          </p:cNvPicPr>
          <p:nvPr/>
        </p:nvPicPr>
        <p:blipFill rotWithShape="1">
          <a:blip r:embed="rId2"/>
          <a:srcRect l="2658" t="9091" r="32706"/>
          <a:stretch/>
        </p:blipFill>
        <p:spPr>
          <a:xfrm>
            <a:off x="3965637" y="9417"/>
            <a:ext cx="8668512" cy="6857990"/>
          </a:xfrm>
          <a:prstGeom prst="rect">
            <a:avLst/>
          </a:prstGeom>
        </p:spPr>
      </p:pic>
      <p:sp>
        <p:nvSpPr>
          <p:cNvPr id="59" name="Rectangle 5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5AC816-96C4-655C-9CBF-C83DF9963A46}"/>
              </a:ext>
            </a:extLst>
          </p:cNvPr>
          <p:cNvSpPr txBox="1">
            <a:spLocks noGrp="1"/>
          </p:cNvSpPr>
          <p:nvPr>
            <p:ph type="ctrTitle"/>
          </p:nvPr>
        </p:nvSpPr>
        <p:spPr>
          <a:xfrm>
            <a:off x="-1797" y="1122363"/>
            <a:ext cx="4023360" cy="3204134"/>
          </a:xfrm>
        </p:spPr>
        <p:txBody>
          <a:bodyPr anchor="b">
            <a:normAutofit/>
          </a:bodyPr>
          <a:lstStyle/>
          <a:p>
            <a:pPr lvl="0" algn="l"/>
            <a:r>
              <a:rPr lang="en-US" sz="4800" b="1" dirty="0">
                <a:ln w="22225">
                  <a:solidFill>
                    <a:schemeClr val="tx1"/>
                  </a:solidFill>
                  <a:miter lim="800000"/>
                </a:ln>
                <a:latin typeface="Abadi" panose="020B0604020104020204" pitchFamily="34" charset="0"/>
                <a:cs typeface="Biome" panose="020B0502040204020203" pitchFamily="34" charset="0"/>
              </a:rPr>
              <a:t>My Coursework Project</a:t>
            </a:r>
            <a:endParaRPr lang="en-GB" sz="4800" b="1" dirty="0">
              <a:ln w="22225">
                <a:solidFill>
                  <a:schemeClr val="tx1"/>
                </a:solidFill>
                <a:miter lim="800000"/>
              </a:ln>
              <a:latin typeface="Abadi" panose="020B0604020104020204" pitchFamily="34" charset="0"/>
              <a:cs typeface="Biome" panose="020B0502040204020203" pitchFamily="34" charset="0"/>
            </a:endParaRPr>
          </a:p>
        </p:txBody>
      </p:sp>
      <p:sp>
        <p:nvSpPr>
          <p:cNvPr id="3" name="Subtitle 2">
            <a:extLst>
              <a:ext uri="{FF2B5EF4-FFF2-40B4-BE49-F238E27FC236}">
                <a16:creationId xmlns:a16="http://schemas.microsoft.com/office/drawing/2014/main" id="{A418323D-43F2-8B7D-31B4-B54D61F90147}"/>
              </a:ext>
            </a:extLst>
          </p:cNvPr>
          <p:cNvSpPr txBox="1">
            <a:spLocks noGrp="1"/>
          </p:cNvSpPr>
          <p:nvPr>
            <p:ph type="subTitle" idx="1"/>
          </p:nvPr>
        </p:nvSpPr>
        <p:spPr>
          <a:xfrm>
            <a:off x="477980" y="4872922"/>
            <a:ext cx="4023359" cy="1208141"/>
          </a:xfrm>
        </p:spPr>
        <p:txBody>
          <a:bodyPr>
            <a:normAutofit/>
          </a:bodyPr>
          <a:lstStyle/>
          <a:p>
            <a:pPr algn="l"/>
            <a:r>
              <a:rPr lang="en-US" sz="2000" dirty="0">
                <a:latin typeface="Abadi" panose="020B0604020104020204" pitchFamily="34" charset="0"/>
              </a:rPr>
              <a:t>Molly Sheppard</a:t>
            </a:r>
            <a:endParaRPr lang="en-GB" sz="2000" dirty="0">
              <a:latin typeface="Abadi" panose="020B0604020104020204" pitchFamily="34" charset="0"/>
            </a:endParaRPr>
          </a:p>
          <a:p>
            <a:pPr algn="l"/>
            <a:endParaRPr lang="en-US" sz="2000" dirty="0">
              <a:latin typeface="Abadi" panose="020B0604020104020204" pitchFamily="34" charset="0"/>
            </a:endParaRPr>
          </a:p>
        </p:txBody>
      </p:sp>
      <p:sp>
        <p:nvSpPr>
          <p:cNvPr id="57" name="Rectangle 5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C5D3C3DF-C388-009E-D948-A02D8B949520}"/>
              </a:ext>
            </a:extLst>
          </p:cNvPr>
          <p:cNvSpPr/>
          <p:nvPr/>
        </p:nvSpPr>
        <p:spPr>
          <a:xfrm>
            <a:off x="479348" y="4435475"/>
            <a:ext cx="3983697" cy="130847"/>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ubtitle 2">
            <a:extLst>
              <a:ext uri="{FF2B5EF4-FFF2-40B4-BE49-F238E27FC236}">
                <a16:creationId xmlns:a16="http://schemas.microsoft.com/office/drawing/2014/main" id="{47296187-C9E4-F4C3-8DB8-68BA19C1A317}"/>
              </a:ext>
            </a:extLst>
          </p:cNvPr>
          <p:cNvSpPr txBox="1">
            <a:spLocks/>
          </p:cNvSpPr>
          <p:nvPr/>
        </p:nvSpPr>
        <p:spPr>
          <a:xfrm>
            <a:off x="103140" y="180216"/>
            <a:ext cx="2451833" cy="876170"/>
          </a:xfrm>
          <a:prstGeom prst="rect">
            <a:avLst/>
          </a:prstGeom>
          <a:noFill/>
          <a:ln>
            <a:noFill/>
          </a:ln>
        </p:spPr>
        <p:txBody>
          <a:bodyPr vert="horz" wrap="square" lIns="91440" tIns="45720" rIns="91440" bIns="45720" anchor="t" anchorCtr="1" compatLnSpc="1">
            <a:normAutofit fontScale="77500" lnSpcReduction="20000"/>
          </a:bodyPr>
          <a:lstStyle>
            <a:lvl1pPr marL="0" marR="0" lvl="0" indent="0" algn="ctr" defTabSz="914400" rtl="0" fontAlgn="auto" hangingPunct="1">
              <a:lnSpc>
                <a:spcPct val="90000"/>
              </a:lnSpc>
              <a:spcBef>
                <a:spcPts val="1000"/>
              </a:spcBef>
              <a:spcAft>
                <a:spcPts val="0"/>
              </a:spcAft>
              <a:buSzPct val="100000"/>
              <a:buFont typeface="Arial" pitchFamily="34"/>
              <a:buNone/>
              <a:tabLst/>
              <a:defRPr lang="en-US" sz="24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sz="2000" b="1" dirty="0">
                <a:latin typeface="Abadi" panose="020B0604020104020204" pitchFamily="34" charset="0"/>
              </a:rPr>
              <a:t>BHASVIC</a:t>
            </a:r>
          </a:p>
          <a:p>
            <a:pPr algn="l"/>
            <a:r>
              <a:rPr lang="en-GB" sz="2000" b="1" dirty="0">
                <a:latin typeface="Abadi" panose="020B0604020104020204" pitchFamily="34" charset="0"/>
              </a:rPr>
              <a:t>Centre Number: 56120</a:t>
            </a:r>
          </a:p>
          <a:p>
            <a:pPr algn="l"/>
            <a:r>
              <a:rPr lang="en-GB" sz="2000" b="1" dirty="0">
                <a:latin typeface="Abadi" panose="020B0604020104020204" pitchFamily="34" charset="0"/>
              </a:rPr>
              <a:t>Candidate Number: 3122</a:t>
            </a:r>
          </a:p>
          <a:p>
            <a:pPr algn="l"/>
            <a:endParaRPr lang="en-GB" sz="2000" b="1" dirty="0">
              <a:latin typeface="Abadi" panose="020B0604020104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611F0-CDB9-335D-2D27-B4623D90315F}"/>
              </a:ext>
            </a:extLst>
          </p:cNvPr>
          <p:cNvSpPr>
            <a:spLocks noGrp="1"/>
          </p:cNvSpPr>
          <p:nvPr>
            <p:ph type="title"/>
          </p:nvPr>
        </p:nvSpPr>
        <p:spPr>
          <a:xfrm>
            <a:off x="838203" y="402073"/>
            <a:ext cx="10515600" cy="1325559"/>
          </a:xfrm>
        </p:spPr>
        <p:txBody>
          <a:bodyPr/>
          <a:lstStyle/>
          <a:p>
            <a:r>
              <a:rPr lang="en-US" b="1">
                <a:latin typeface="Abadi"/>
              </a:rPr>
              <a:t>Success Criteria</a:t>
            </a:r>
            <a:endParaRPr lang="en-GB" b="1">
              <a:latin typeface="Abadi" panose="020B0604020104020204" pitchFamily="34" charset="0"/>
            </a:endParaRPr>
          </a:p>
        </p:txBody>
      </p:sp>
      <p:graphicFrame>
        <p:nvGraphicFramePr>
          <p:cNvPr id="4" name="Table 5">
            <a:extLst>
              <a:ext uri="{FF2B5EF4-FFF2-40B4-BE49-F238E27FC236}">
                <a16:creationId xmlns:a16="http://schemas.microsoft.com/office/drawing/2014/main" id="{7645E017-9012-8C65-E6AC-20AA4D821AA6}"/>
              </a:ext>
            </a:extLst>
          </p:cNvPr>
          <p:cNvGraphicFramePr>
            <a:graphicFrameLocks noGrp="1"/>
          </p:cNvGraphicFramePr>
          <p:nvPr>
            <p:ph idx="1"/>
            <p:extLst>
              <p:ext uri="{D42A27DB-BD31-4B8C-83A1-F6EECF244321}">
                <p14:modId xmlns:p14="http://schemas.microsoft.com/office/powerpoint/2010/main" val="3942292443"/>
              </p:ext>
            </p:extLst>
          </p:nvPr>
        </p:nvGraphicFramePr>
        <p:xfrm>
          <a:off x="838200" y="1777244"/>
          <a:ext cx="10515558" cy="4699000"/>
        </p:xfrm>
        <a:graphic>
          <a:graphicData uri="http://schemas.openxmlformats.org/drawingml/2006/table">
            <a:tbl>
              <a:tblPr firstRow="1" bandRow="1">
                <a:tableStyleId>{5C22544A-7EE6-4342-B048-85BDC9FD1C3A}</a:tableStyleId>
              </a:tblPr>
              <a:tblGrid>
                <a:gridCol w="290284">
                  <a:extLst>
                    <a:ext uri="{9D8B030D-6E8A-4147-A177-3AD203B41FA5}">
                      <a16:colId xmlns:a16="http://schemas.microsoft.com/office/drawing/2014/main" val="566175878"/>
                    </a:ext>
                  </a:extLst>
                </a:gridCol>
                <a:gridCol w="1227665">
                  <a:extLst>
                    <a:ext uri="{9D8B030D-6E8A-4147-A177-3AD203B41FA5}">
                      <a16:colId xmlns:a16="http://schemas.microsoft.com/office/drawing/2014/main" val="2871167475"/>
                    </a:ext>
                  </a:extLst>
                </a:gridCol>
                <a:gridCol w="330504">
                  <a:extLst>
                    <a:ext uri="{9D8B030D-6E8A-4147-A177-3AD203B41FA5}">
                      <a16:colId xmlns:a16="http://schemas.microsoft.com/office/drawing/2014/main" val="3046067186"/>
                    </a:ext>
                  </a:extLst>
                </a:gridCol>
                <a:gridCol w="1423010">
                  <a:extLst>
                    <a:ext uri="{9D8B030D-6E8A-4147-A177-3AD203B41FA5}">
                      <a16:colId xmlns:a16="http://schemas.microsoft.com/office/drawing/2014/main" val="2485328623"/>
                    </a:ext>
                  </a:extLst>
                </a:gridCol>
                <a:gridCol w="2273903">
                  <a:extLst>
                    <a:ext uri="{9D8B030D-6E8A-4147-A177-3AD203B41FA5}">
                      <a16:colId xmlns:a16="http://schemas.microsoft.com/office/drawing/2014/main" val="271198790"/>
                    </a:ext>
                  </a:extLst>
                </a:gridCol>
                <a:gridCol w="3663393">
                  <a:extLst>
                    <a:ext uri="{9D8B030D-6E8A-4147-A177-3AD203B41FA5}">
                      <a16:colId xmlns:a16="http://schemas.microsoft.com/office/drawing/2014/main" val="4026057660"/>
                    </a:ext>
                  </a:extLst>
                </a:gridCol>
                <a:gridCol w="1306799">
                  <a:extLst>
                    <a:ext uri="{9D8B030D-6E8A-4147-A177-3AD203B41FA5}">
                      <a16:colId xmlns:a16="http://schemas.microsoft.com/office/drawing/2014/main" val="2927472367"/>
                    </a:ext>
                  </a:extLst>
                </a:gridCol>
              </a:tblGrid>
              <a:tr h="370840">
                <a:tc>
                  <a:txBody>
                    <a:bodyPr/>
                    <a:lstStyle/>
                    <a:p>
                      <a:endParaRPr lang="en-US" sz="1300">
                        <a:solidFill>
                          <a:schemeClr val="tx1"/>
                        </a:solidFill>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pPr lvl="0">
                        <a:buNone/>
                      </a:pPr>
                      <a:r>
                        <a:rPr lang="en-US" sz="1300">
                          <a:solidFill>
                            <a:schemeClr val="tx1"/>
                          </a:solidFill>
                        </a:rPr>
                        <a:t>Feature</a:t>
                      </a:r>
                    </a:p>
                  </a:txBody>
                  <a:tcP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lvl="0">
                        <a:buNone/>
                      </a:pPr>
                      <a:endParaRPr lang="en-US" sz="1300">
                        <a:solidFill>
                          <a:schemeClr val="tx1"/>
                        </a:solidFill>
                      </a:endParaRPr>
                    </a:p>
                  </a:txBody>
                  <a:tcP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300">
                          <a:solidFill>
                            <a:schemeClr val="tx1"/>
                          </a:solidFill>
                        </a:rPr>
                        <a:t>Sub-feature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r>
                        <a:rPr lang="en-US" sz="1300">
                          <a:solidFill>
                            <a:schemeClr val="tx1"/>
                          </a:solidFill>
                        </a:rPr>
                        <a:t>Purpose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r>
                        <a:rPr lang="en-US" sz="1300">
                          <a:solidFill>
                            <a:schemeClr val="tx1"/>
                          </a:solidFill>
                        </a:rPr>
                        <a:t>Justification</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r>
                        <a:rPr lang="en-US" sz="1300">
                          <a:solidFill>
                            <a:schemeClr val="tx1"/>
                          </a:solidFill>
                        </a:rPr>
                        <a:t>Importance</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bg1">
                        <a:lumMod val="85000"/>
                      </a:schemeClr>
                    </a:solidFill>
                  </a:tcPr>
                </a:tc>
                <a:extLst>
                  <a:ext uri="{0D108BD9-81ED-4DB2-BD59-A6C34878D82A}">
                    <a16:rowId xmlns:a16="http://schemas.microsoft.com/office/drawing/2014/main" val="2285024607"/>
                  </a:ext>
                </a:extLst>
              </a:tr>
              <a:tr h="870856">
                <a:tc>
                  <a:txBody>
                    <a:bodyPr/>
                    <a:lstStyle/>
                    <a:p>
                      <a:pPr lvl="0">
                        <a:buNone/>
                      </a:pPr>
                      <a:r>
                        <a:rPr lang="en-US" sz="1300" b="1"/>
                        <a:t>2</a:t>
                      </a:r>
                    </a:p>
                    <a:p>
                      <a:pPr lvl="0">
                        <a:buNone/>
                      </a:pPr>
                      <a:endParaRPr lang="en-US" sz="1300" b="1"/>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lvl="0">
                        <a:buNone/>
                      </a:pPr>
                      <a:r>
                        <a:rPr lang="en-US" sz="1300"/>
                        <a:t>Gameplay</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lvl="0">
                        <a:buNone/>
                      </a:pPr>
                      <a:r>
                        <a:rPr lang="en-US" sz="1300"/>
                        <a:t>f</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Timings</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This would be another element to the game that would reward the player depending on how quickly they completed the level.</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Taking the timing idea from the Moto x3M game, the timings will again allow the players to get more rewards that can go towards </a:t>
                      </a:r>
                      <a:r>
                        <a:rPr lang="en-GB" sz="1300" noProof="0"/>
                        <a:t>customisation</a:t>
                      </a:r>
                      <a:r>
                        <a:rPr lang="en-US" sz="1300"/>
                        <a:t>. However, this would need an element of time to be added to the game.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Possibility</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rgbClr val="FFA3A5"/>
                    </a:solidFill>
                  </a:tcPr>
                </a:tc>
                <a:extLst>
                  <a:ext uri="{0D108BD9-81ED-4DB2-BD59-A6C34878D82A}">
                    <a16:rowId xmlns:a16="http://schemas.microsoft.com/office/drawing/2014/main" val="2050309864"/>
                  </a:ext>
                </a:extLst>
              </a:tr>
              <a:tr h="370838">
                <a:tc rowSpan="3">
                  <a:txBody>
                    <a:bodyPr/>
                    <a:lstStyle/>
                    <a:p>
                      <a:pPr lvl="0">
                        <a:buNone/>
                      </a:pPr>
                      <a:r>
                        <a:rPr lang="en-US" sz="1300" b="1"/>
                        <a:t>3</a:t>
                      </a:r>
                      <a:endParaRPr lang="en-US"/>
                    </a:p>
                  </a:txBody>
                  <a:tcP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tc rowSpan="3">
                  <a:txBody>
                    <a:bodyPr/>
                    <a:lstStyle/>
                    <a:p>
                      <a:pPr lvl="0">
                        <a:buNone/>
                      </a:pPr>
                      <a:r>
                        <a:rPr lang="en-US" sz="1300"/>
                        <a:t>World</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tc>
                  <a:txBody>
                    <a:bodyPr/>
                    <a:lstStyle/>
                    <a:p>
                      <a:pPr lvl="0">
                        <a:buNone/>
                      </a:pPr>
                      <a:r>
                        <a:rPr lang="en-US" sz="1300"/>
                        <a:t>a</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bg1"/>
                    </a:solidFill>
                  </a:tcPr>
                </a:tc>
                <a:tc>
                  <a:txBody>
                    <a:bodyPr/>
                    <a:lstStyle/>
                    <a:p>
                      <a:pPr lvl="0">
                        <a:buNone/>
                      </a:pPr>
                      <a:r>
                        <a:rPr lang="en-US" sz="1300"/>
                        <a:t>Gameplay Map</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bg1"/>
                    </a:solidFill>
                  </a:tcPr>
                </a:tc>
                <a:tc>
                  <a:txBody>
                    <a:bodyPr/>
                    <a:lstStyle/>
                    <a:p>
                      <a:pPr lvl="0">
                        <a:buNone/>
                      </a:pPr>
                      <a:r>
                        <a:rPr lang="en-US" sz="1300"/>
                        <a:t>Provide a backdrop for the car to navigate around.</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bg1"/>
                    </a:solidFill>
                  </a:tcPr>
                </a:tc>
                <a:tc>
                  <a:txBody>
                    <a:bodyPr/>
                    <a:lstStyle/>
                    <a:p>
                      <a:pPr lvl="0">
                        <a:buNone/>
                      </a:pPr>
                      <a:r>
                        <a:rPr lang="en-US" sz="1300"/>
                        <a:t>Influenced by the game parking mania, I will implement the feature which allows maps to be extended once reaching the edge to be able to have more complex and interesting maps to explore</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bg1"/>
                    </a:solidFill>
                  </a:tcPr>
                </a:tc>
                <a:tc>
                  <a:txBody>
                    <a:bodyPr/>
                    <a:lstStyle/>
                    <a:p>
                      <a:pPr lvl="0">
                        <a:buNone/>
                      </a:pPr>
                      <a:r>
                        <a:rPr lang="en-US" sz="1300"/>
                        <a:t>Essential</a:t>
                      </a:r>
                      <a:endParaRPr lang="en-US"/>
                    </a:p>
                  </a:txBody>
                  <a:tcP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B5FFBA"/>
                    </a:solidFill>
                  </a:tcPr>
                </a:tc>
                <a:extLst>
                  <a:ext uri="{0D108BD9-81ED-4DB2-BD59-A6C34878D82A}">
                    <a16:rowId xmlns:a16="http://schemas.microsoft.com/office/drawing/2014/main" val="1304726952"/>
                  </a:ext>
                </a:extLst>
              </a:tr>
              <a:tr h="370838">
                <a:tc vMerge="1">
                  <a:txBody>
                    <a:bodyPr/>
                    <a:lstStyle/>
                    <a:p>
                      <a:pPr lvl="0">
                        <a:buNone/>
                      </a:pPr>
                      <a:endParaRPr lang="en-US" sz="1300" b="1"/>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bg1"/>
                    </a:solidFill>
                  </a:tcPr>
                </a:tc>
                <a:tc vMerge="1">
                  <a:txBody>
                    <a:bodyPr/>
                    <a:lstStyle/>
                    <a:p>
                      <a:pPr lvl="0">
                        <a:buNone/>
                      </a:pPr>
                      <a:endParaRPr lang="en-US" sz="13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bg1"/>
                    </a:solidFill>
                  </a:tcPr>
                </a:tc>
                <a:tc>
                  <a:txBody>
                    <a:bodyPr/>
                    <a:lstStyle/>
                    <a:p>
                      <a:pPr lvl="0">
                        <a:buNone/>
                      </a:pPr>
                      <a:r>
                        <a:rPr lang="en-US" sz="1300"/>
                        <a:t>b</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lvl="0">
                        <a:buNone/>
                      </a:pPr>
                      <a:r>
                        <a:rPr lang="en-US" sz="1300"/>
                        <a:t>Other Cars</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lvl="0">
                        <a:buNone/>
                      </a:pPr>
                      <a:r>
                        <a:rPr lang="en-US" sz="1300"/>
                        <a:t>Other cars will provide obstacles for the player to navigate through.</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lvl="0">
                        <a:buNone/>
                      </a:pPr>
                      <a:r>
                        <a:rPr lang="en-US" sz="1300"/>
                        <a:t>Adding other moving and parked vehicles will increasing the number of obstacles for the player to encounter.</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lvl="0">
                        <a:buNone/>
                      </a:pPr>
                      <a:r>
                        <a:rPr lang="en-US" sz="1300"/>
                        <a:t>Essential</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B5FFBA"/>
                    </a:solidFill>
                  </a:tcPr>
                </a:tc>
                <a:extLst>
                  <a:ext uri="{0D108BD9-81ED-4DB2-BD59-A6C34878D82A}">
                    <a16:rowId xmlns:a16="http://schemas.microsoft.com/office/drawing/2014/main" val="333095353"/>
                  </a:ext>
                </a:extLst>
              </a:tr>
              <a:tr h="370838">
                <a:tc vMerge="1">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vMerge="1">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c</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Level Difficulties</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Each level will have varying difficulty to provide more challenges to the player.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Taking ideas from similar games like Parking Mania, there will be differing levels of difficulty by adding more complex structures of maps, more cars for the player to face and more intricate parking spaces (such as parallel parking). </a:t>
                      </a:r>
                    </a:p>
                    <a:p>
                      <a:pPr lvl="0">
                        <a:buNone/>
                      </a:pPr>
                      <a:r>
                        <a:rPr lang="en-US" sz="1300"/>
                        <a:t>I will create two different levels of varying difficulty to display a variation of difficulty.</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Essential</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rgbClr val="B5FFBA"/>
                    </a:solidFill>
                  </a:tcPr>
                </a:tc>
                <a:extLst>
                  <a:ext uri="{0D108BD9-81ED-4DB2-BD59-A6C34878D82A}">
                    <a16:rowId xmlns:a16="http://schemas.microsoft.com/office/drawing/2014/main" val="3165265090"/>
                  </a:ext>
                </a:extLst>
              </a:tr>
            </a:tbl>
          </a:graphicData>
        </a:graphic>
      </p:graphicFrame>
      <p:sp>
        <p:nvSpPr>
          <p:cNvPr id="5" name="Rectangle 4">
            <a:extLst>
              <a:ext uri="{FF2B5EF4-FFF2-40B4-BE49-F238E27FC236}">
                <a16:creationId xmlns:a16="http://schemas.microsoft.com/office/drawing/2014/main" id="{B0FEE163-CDAA-C44E-808D-46D3CFB50AC5}"/>
              </a:ext>
            </a:extLst>
          </p:cNvPr>
          <p:cNvSpPr/>
          <p:nvPr/>
        </p:nvSpPr>
        <p:spPr>
          <a:xfrm>
            <a:off x="842815" y="1390074"/>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descr="Car with solid fill">
            <a:extLst>
              <a:ext uri="{FF2B5EF4-FFF2-40B4-BE49-F238E27FC236}">
                <a16:creationId xmlns:a16="http://schemas.microsoft.com/office/drawing/2014/main" id="{5362EF2C-0996-EC7C-50AE-84AC35338B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spTree>
    <p:extLst>
      <p:ext uri="{BB962C8B-B14F-4D97-AF65-F5344CB8AC3E}">
        <p14:creationId xmlns:p14="http://schemas.microsoft.com/office/powerpoint/2010/main" val="320525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611F0-CDB9-335D-2D27-B4623D90315F}"/>
              </a:ext>
            </a:extLst>
          </p:cNvPr>
          <p:cNvSpPr>
            <a:spLocks noGrp="1"/>
          </p:cNvSpPr>
          <p:nvPr>
            <p:ph type="title"/>
          </p:nvPr>
        </p:nvSpPr>
        <p:spPr>
          <a:xfrm>
            <a:off x="838203" y="402073"/>
            <a:ext cx="10515600" cy="1325559"/>
          </a:xfrm>
        </p:spPr>
        <p:txBody>
          <a:bodyPr/>
          <a:lstStyle/>
          <a:p>
            <a:r>
              <a:rPr lang="en-US" b="1">
                <a:latin typeface="Abadi"/>
              </a:rPr>
              <a:t>Success Criteria</a:t>
            </a:r>
            <a:endParaRPr lang="en-GB" b="1">
              <a:latin typeface="Abadi" panose="020B0604020104020204" pitchFamily="34" charset="0"/>
            </a:endParaRPr>
          </a:p>
        </p:txBody>
      </p:sp>
      <p:graphicFrame>
        <p:nvGraphicFramePr>
          <p:cNvPr id="4" name="Table 5">
            <a:extLst>
              <a:ext uri="{FF2B5EF4-FFF2-40B4-BE49-F238E27FC236}">
                <a16:creationId xmlns:a16="http://schemas.microsoft.com/office/drawing/2014/main" id="{7645E017-9012-8C65-E6AC-20AA4D821AA6}"/>
              </a:ext>
            </a:extLst>
          </p:cNvPr>
          <p:cNvGraphicFramePr>
            <a:graphicFrameLocks noGrp="1"/>
          </p:cNvGraphicFramePr>
          <p:nvPr>
            <p:ph idx="1"/>
            <p:extLst>
              <p:ext uri="{D42A27DB-BD31-4B8C-83A1-F6EECF244321}">
                <p14:modId xmlns:p14="http://schemas.microsoft.com/office/powerpoint/2010/main" val="1974127836"/>
              </p:ext>
            </p:extLst>
          </p:nvPr>
        </p:nvGraphicFramePr>
        <p:xfrm>
          <a:off x="838200" y="1693610"/>
          <a:ext cx="10515551" cy="4975497"/>
        </p:xfrm>
        <a:graphic>
          <a:graphicData uri="http://schemas.openxmlformats.org/drawingml/2006/table">
            <a:tbl>
              <a:tblPr firstRow="1" bandRow="1">
                <a:tableStyleId>{5C22544A-7EE6-4342-B048-85BDC9FD1C3A}</a:tableStyleId>
              </a:tblPr>
              <a:tblGrid>
                <a:gridCol w="290284">
                  <a:extLst>
                    <a:ext uri="{9D8B030D-6E8A-4147-A177-3AD203B41FA5}">
                      <a16:colId xmlns:a16="http://schemas.microsoft.com/office/drawing/2014/main" val="566175878"/>
                    </a:ext>
                  </a:extLst>
                </a:gridCol>
                <a:gridCol w="985023">
                  <a:extLst>
                    <a:ext uri="{9D8B030D-6E8A-4147-A177-3AD203B41FA5}">
                      <a16:colId xmlns:a16="http://schemas.microsoft.com/office/drawing/2014/main" val="2871167475"/>
                    </a:ext>
                  </a:extLst>
                </a:gridCol>
                <a:gridCol w="371706">
                  <a:extLst>
                    <a:ext uri="{9D8B030D-6E8A-4147-A177-3AD203B41FA5}">
                      <a16:colId xmlns:a16="http://schemas.microsoft.com/office/drawing/2014/main" val="3046067186"/>
                    </a:ext>
                  </a:extLst>
                </a:gridCol>
                <a:gridCol w="1198756">
                  <a:extLst>
                    <a:ext uri="{9D8B030D-6E8A-4147-A177-3AD203B41FA5}">
                      <a16:colId xmlns:a16="http://schemas.microsoft.com/office/drawing/2014/main" val="2485328623"/>
                    </a:ext>
                  </a:extLst>
                </a:gridCol>
                <a:gridCol w="2378926">
                  <a:extLst>
                    <a:ext uri="{9D8B030D-6E8A-4147-A177-3AD203B41FA5}">
                      <a16:colId xmlns:a16="http://schemas.microsoft.com/office/drawing/2014/main" val="271198790"/>
                    </a:ext>
                  </a:extLst>
                </a:gridCol>
                <a:gridCol w="3984057">
                  <a:extLst>
                    <a:ext uri="{9D8B030D-6E8A-4147-A177-3AD203B41FA5}">
                      <a16:colId xmlns:a16="http://schemas.microsoft.com/office/drawing/2014/main" val="4026057660"/>
                    </a:ext>
                  </a:extLst>
                </a:gridCol>
                <a:gridCol w="1306799">
                  <a:extLst>
                    <a:ext uri="{9D8B030D-6E8A-4147-A177-3AD203B41FA5}">
                      <a16:colId xmlns:a16="http://schemas.microsoft.com/office/drawing/2014/main" val="2927472367"/>
                    </a:ext>
                  </a:extLst>
                </a:gridCol>
              </a:tblGrid>
              <a:tr h="370840">
                <a:tc>
                  <a:txBody>
                    <a:bodyPr/>
                    <a:lstStyle/>
                    <a:p>
                      <a:endParaRPr lang="en-US" sz="1300">
                        <a:solidFill>
                          <a:schemeClr val="tx1"/>
                        </a:solidFill>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pPr lvl="0">
                        <a:buNone/>
                      </a:pPr>
                      <a:r>
                        <a:rPr lang="en-US" sz="1300">
                          <a:solidFill>
                            <a:schemeClr val="tx1"/>
                          </a:solidFill>
                        </a:rPr>
                        <a:t>Feature</a:t>
                      </a:r>
                    </a:p>
                  </a:txBody>
                  <a:tcP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lvl="0">
                        <a:buNone/>
                      </a:pPr>
                      <a:endParaRPr lang="en-US" sz="1300">
                        <a:solidFill>
                          <a:schemeClr val="tx1"/>
                        </a:solidFill>
                      </a:endParaRPr>
                    </a:p>
                  </a:txBody>
                  <a:tcP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300">
                          <a:solidFill>
                            <a:schemeClr val="tx1"/>
                          </a:solidFill>
                        </a:rPr>
                        <a:t>Sub-feature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r>
                        <a:rPr lang="en-US" sz="1300">
                          <a:solidFill>
                            <a:schemeClr val="tx1"/>
                          </a:solidFill>
                        </a:rPr>
                        <a:t>Purpose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r>
                        <a:rPr lang="en-US" sz="1300">
                          <a:solidFill>
                            <a:schemeClr val="tx1"/>
                          </a:solidFill>
                        </a:rPr>
                        <a:t>Justification</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r>
                        <a:rPr lang="en-US" sz="1300">
                          <a:solidFill>
                            <a:schemeClr val="tx1"/>
                          </a:solidFill>
                        </a:rPr>
                        <a:t>Importance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extLst>
                  <a:ext uri="{0D108BD9-81ED-4DB2-BD59-A6C34878D82A}">
                    <a16:rowId xmlns:a16="http://schemas.microsoft.com/office/drawing/2014/main" val="2285024607"/>
                  </a:ext>
                </a:extLst>
              </a:tr>
              <a:tr h="870856">
                <a:tc>
                  <a:txBody>
                    <a:bodyPr/>
                    <a:lstStyle/>
                    <a:p>
                      <a:pPr lvl="0">
                        <a:buNone/>
                      </a:pPr>
                      <a:r>
                        <a:rPr lang="en-US" sz="1300" b="1"/>
                        <a:t>3</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World</a:t>
                      </a:r>
                      <a:endParaRPr lang="en-US"/>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buNone/>
                      </a:pPr>
                      <a:r>
                        <a:rPr lang="en-US" sz="1300"/>
                        <a:t>d</a:t>
                      </a:r>
                      <a:endParaRPr lang="en-US"/>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buNone/>
                      </a:pPr>
                      <a:r>
                        <a:rPr lang="en-US" sz="1300"/>
                        <a:t>End of Level Screen</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Shows the player whether they have completed or failed the level.</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If the health becomes 0, then the game level will reset to the beginning. If the player becomes victorious, then an end screen will show that informs the player of the rewards they received from the level before returning them to the main menu.</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Essential</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rgbClr val="B5FFBA"/>
                    </a:solidFill>
                  </a:tcPr>
                </a:tc>
                <a:extLst>
                  <a:ext uri="{0D108BD9-81ED-4DB2-BD59-A6C34878D82A}">
                    <a16:rowId xmlns:a16="http://schemas.microsoft.com/office/drawing/2014/main" val="2050309864"/>
                  </a:ext>
                </a:extLst>
              </a:tr>
              <a:tr h="870857">
                <a:tc rowSpan="2">
                  <a:txBody>
                    <a:bodyPr/>
                    <a:lstStyle/>
                    <a:p>
                      <a:pPr lvl="0">
                        <a:buNone/>
                      </a:pPr>
                      <a:r>
                        <a:rPr lang="en-US" sz="1300" b="1"/>
                        <a:t>4</a:t>
                      </a:r>
                    </a:p>
                  </a:txBody>
                  <a:tcP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tc rowSpan="2">
                  <a:txBody>
                    <a:bodyPr/>
                    <a:lstStyle/>
                    <a:p>
                      <a:pPr lvl="0">
                        <a:buNone/>
                      </a:pPr>
                      <a:r>
                        <a:rPr lang="en-GB" sz="1300" noProof="0"/>
                        <a:t>Customisation</a:t>
                      </a:r>
                      <a:r>
                        <a:rPr lang="en-US" sz="1300"/>
                        <a:t> Menu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tc>
                  <a:txBody>
                    <a:bodyPr/>
                    <a:lstStyle/>
                    <a:p>
                      <a:pPr lvl="0">
                        <a:buNone/>
                      </a:pPr>
                      <a:r>
                        <a:rPr lang="en-US" sz="130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buNone/>
                      </a:pPr>
                      <a:r>
                        <a:rPr lang="en-US" sz="1300"/>
                        <a:t>Car </a:t>
                      </a:r>
                      <a:r>
                        <a:rPr lang="en-GB" sz="1300" noProof="0"/>
                        <a:t>colours and types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tc>
                  <a:txBody>
                    <a:bodyPr/>
                    <a:lstStyle/>
                    <a:p>
                      <a:pPr lvl="0">
                        <a:buNone/>
                      </a:pPr>
                      <a:r>
                        <a:rPr lang="en-US" sz="1300"/>
                        <a:t>This will allow the player to choose from a select number of different cars to drive.</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tc>
                  <a:txBody>
                    <a:bodyPr/>
                    <a:lstStyle/>
                    <a:p>
                      <a:pPr lvl="0">
                        <a:buNone/>
                      </a:pPr>
                      <a:r>
                        <a:rPr lang="en-US" sz="1300"/>
                        <a:t>To allow more creativity and </a:t>
                      </a:r>
                      <a:r>
                        <a:rPr lang="en-GB" sz="1300" noProof="0"/>
                        <a:t>personalisation </a:t>
                      </a:r>
                      <a:r>
                        <a:rPr lang="en-US" sz="1300"/>
                        <a:t>for the game, adding different car </a:t>
                      </a:r>
                      <a:r>
                        <a:rPr lang="en-GB" sz="1300" noProof="0"/>
                        <a:t>colours </a:t>
                      </a:r>
                      <a:r>
                        <a:rPr lang="en-US" sz="1300"/>
                        <a:t>will fulfill my stakeholders want of being more </a:t>
                      </a:r>
                      <a:r>
                        <a:rPr lang="en-GB" sz="1300" noProof="0"/>
                        <a:t>customisation </a:t>
                      </a:r>
                      <a:r>
                        <a:rPr lang="en-US" sz="1300"/>
                        <a:t>options.</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tc>
                  <a:txBody>
                    <a:bodyPr/>
                    <a:lstStyle/>
                    <a:p>
                      <a:pPr lvl="0">
                        <a:buNone/>
                      </a:pPr>
                      <a:r>
                        <a:rPr lang="en-US" sz="1300"/>
                        <a:t>Essential</a:t>
                      </a:r>
                      <a:endParaRPr lang="en-US"/>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B5FFBA"/>
                    </a:solidFill>
                  </a:tcPr>
                </a:tc>
                <a:extLst>
                  <a:ext uri="{0D108BD9-81ED-4DB2-BD59-A6C34878D82A}">
                    <a16:rowId xmlns:a16="http://schemas.microsoft.com/office/drawing/2014/main" val="3060710474"/>
                  </a:ext>
                </a:extLst>
              </a:tr>
              <a:tr h="870856">
                <a:tc vMerge="1">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vMerge="1">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b</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GB" sz="1300" noProof="0"/>
                        <a:t>In-Game Currency</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dirty="0"/>
                        <a:t>This will provide a system for purchasing customisations for vehicles.</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The game currency can be increased and decreased by playing the game and purchasing new upgrades to help with the sense of realism as well as adding personality to the game.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Essential</a:t>
                      </a:r>
                    </a:p>
                  </a:txBody>
                  <a:tcPr>
                    <a:lnL w="12700">
                      <a:solidFill>
                        <a:schemeClr val="tx1"/>
                      </a:solidFill>
                    </a:lnL>
                    <a:lnR w="12700">
                      <a:solidFill>
                        <a:schemeClr val="tx1"/>
                      </a:solidFill>
                    </a:lnR>
                    <a:lnT w="12700">
                      <a:solidFill>
                        <a:schemeClr val="tx1"/>
                      </a:solidFill>
                    </a:lnT>
                    <a:lnB w="12700">
                      <a:solidFill>
                        <a:schemeClr val="tx1"/>
                      </a:solidFill>
                    </a:lnB>
                    <a:solidFill>
                      <a:srgbClr val="B5FFBA"/>
                    </a:solidFill>
                  </a:tcPr>
                </a:tc>
                <a:extLst>
                  <a:ext uri="{0D108BD9-81ED-4DB2-BD59-A6C34878D82A}">
                    <a16:rowId xmlns:a16="http://schemas.microsoft.com/office/drawing/2014/main" val="3444441908"/>
                  </a:ext>
                </a:extLst>
              </a:tr>
              <a:tr h="370839">
                <a:tc rowSpan="2">
                  <a:txBody>
                    <a:bodyPr/>
                    <a:lstStyle/>
                    <a:p>
                      <a:pPr lvl="0">
                        <a:buNone/>
                      </a:pPr>
                      <a:r>
                        <a:rPr lang="en-US" sz="1300" b="1"/>
                        <a:t>5</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rowSpan="2">
                  <a:txBody>
                    <a:bodyPr/>
                    <a:lstStyle/>
                    <a:p>
                      <a:pPr lvl="0">
                        <a:buNone/>
                      </a:pPr>
                      <a:r>
                        <a:rPr lang="en-US" sz="1300"/>
                        <a:t>Sound</a:t>
                      </a: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tc>
                  <a:txBody>
                    <a:bodyPr/>
                    <a:lstStyle/>
                    <a:p>
                      <a:pPr lvl="0">
                        <a:buNone/>
                      </a:pPr>
                      <a:r>
                        <a:rPr lang="en-US" sz="130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buNone/>
                      </a:pPr>
                      <a:r>
                        <a:rPr lang="en-US" sz="1300"/>
                        <a:t>Music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lvl="0">
                        <a:buNone/>
                      </a:pPr>
                      <a:r>
                        <a:rPr lang="en-US" sz="1300"/>
                        <a:t>This will add background music throughout the game.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lvl="0">
                        <a:buNone/>
                      </a:pPr>
                      <a:r>
                        <a:rPr lang="en-US" sz="1300"/>
                        <a:t>Through my research, I discovered that the games with music made it more enjoyable and more peaceful which makes me wish to implement into my own game. However, there should be an option to turn off the audio.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lvl="0">
                        <a:buNone/>
                      </a:pPr>
                      <a:r>
                        <a:rPr lang="en-US" sz="1300"/>
                        <a:t>Essential</a:t>
                      </a:r>
                    </a:p>
                  </a:txBody>
                  <a:tcP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B5FFBA"/>
                    </a:solidFill>
                  </a:tcPr>
                </a:tc>
                <a:extLst>
                  <a:ext uri="{0D108BD9-81ED-4DB2-BD59-A6C34878D82A}">
                    <a16:rowId xmlns:a16="http://schemas.microsoft.com/office/drawing/2014/main" val="1304726952"/>
                  </a:ext>
                </a:extLst>
              </a:tr>
              <a:tr h="370838">
                <a:tc vMerge="1">
                  <a:txBody>
                    <a:bodyPr/>
                    <a:lstStyle/>
                    <a:p>
                      <a:endParaRPr lang="en-US"/>
                    </a:p>
                  </a:txBody>
                  <a:tcP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tc>
                  <a:txBody>
                    <a:bodyPr/>
                    <a:lstStyle/>
                    <a:p>
                      <a:pPr lvl="0">
                        <a:buNone/>
                      </a:pPr>
                      <a:r>
                        <a:rPr lang="en-US" sz="1300"/>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tc>
                  <a:txBody>
                    <a:bodyPr/>
                    <a:lstStyle/>
                    <a:p>
                      <a:pPr lvl="0">
                        <a:buNone/>
                      </a:pPr>
                      <a:r>
                        <a:rPr lang="en-US" sz="1300"/>
                        <a:t>Sound effects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tc>
                  <a:txBody>
                    <a:bodyPr/>
                    <a:lstStyle/>
                    <a:p>
                      <a:pPr lvl="0">
                        <a:buNone/>
                      </a:pPr>
                      <a:r>
                        <a:rPr lang="en-US" sz="1300"/>
                        <a:t>Typical car sounds can be added such as horn honking or a car engine starting.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tc>
                  <a:txBody>
                    <a:bodyPr/>
                    <a:lstStyle/>
                    <a:p>
                      <a:pPr lvl="0">
                        <a:buNone/>
                      </a:pPr>
                      <a:r>
                        <a:rPr lang="en-US" sz="1300"/>
                        <a:t>This would make the game more realistic.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tc>
                  <a:txBody>
                    <a:bodyPr/>
                    <a:lstStyle/>
                    <a:p>
                      <a:pPr lvl="0">
                        <a:buNone/>
                      </a:pPr>
                      <a:r>
                        <a:rPr lang="en-US" sz="1300"/>
                        <a:t>Possibility</a:t>
                      </a:r>
                      <a:endParaRPr lang="en-US" sz="1300" err="1"/>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rgbClr val="FFA3A5"/>
                    </a:solidFill>
                  </a:tcPr>
                </a:tc>
                <a:extLst>
                  <a:ext uri="{0D108BD9-81ED-4DB2-BD59-A6C34878D82A}">
                    <a16:rowId xmlns:a16="http://schemas.microsoft.com/office/drawing/2014/main" val="333095353"/>
                  </a:ext>
                </a:extLst>
              </a:tr>
            </a:tbl>
          </a:graphicData>
        </a:graphic>
      </p:graphicFrame>
      <p:sp>
        <p:nvSpPr>
          <p:cNvPr id="5" name="Rectangle 4">
            <a:extLst>
              <a:ext uri="{FF2B5EF4-FFF2-40B4-BE49-F238E27FC236}">
                <a16:creationId xmlns:a16="http://schemas.microsoft.com/office/drawing/2014/main" id="{B0FEE163-CDAA-C44E-808D-46D3CFB50AC5}"/>
              </a:ext>
            </a:extLst>
          </p:cNvPr>
          <p:cNvSpPr/>
          <p:nvPr/>
        </p:nvSpPr>
        <p:spPr>
          <a:xfrm>
            <a:off x="842815" y="1390074"/>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descr="Car with solid fill">
            <a:extLst>
              <a:ext uri="{FF2B5EF4-FFF2-40B4-BE49-F238E27FC236}">
                <a16:creationId xmlns:a16="http://schemas.microsoft.com/office/drawing/2014/main" id="{5362EF2C-0996-EC7C-50AE-84AC35338B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spTree>
    <p:extLst>
      <p:ext uri="{BB962C8B-B14F-4D97-AF65-F5344CB8AC3E}">
        <p14:creationId xmlns:p14="http://schemas.microsoft.com/office/powerpoint/2010/main" val="3091561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611F0-CDB9-335D-2D27-B4623D90315F}"/>
              </a:ext>
            </a:extLst>
          </p:cNvPr>
          <p:cNvSpPr>
            <a:spLocks noGrp="1"/>
          </p:cNvSpPr>
          <p:nvPr>
            <p:ph type="title"/>
          </p:nvPr>
        </p:nvSpPr>
        <p:spPr/>
        <p:txBody>
          <a:bodyPr/>
          <a:lstStyle/>
          <a:p>
            <a:r>
              <a:rPr lang="en-US" b="1">
                <a:latin typeface="Abadi"/>
              </a:rPr>
              <a:t>Mini Games Criteria</a:t>
            </a:r>
            <a:endParaRPr lang="en-GB" b="1">
              <a:latin typeface="Abadi"/>
            </a:endParaRPr>
          </a:p>
        </p:txBody>
      </p:sp>
      <p:sp>
        <p:nvSpPr>
          <p:cNvPr id="7" name="Rectangle 6">
            <a:extLst>
              <a:ext uri="{FF2B5EF4-FFF2-40B4-BE49-F238E27FC236}">
                <a16:creationId xmlns:a16="http://schemas.microsoft.com/office/drawing/2014/main" id="{54F11C2F-7BB5-0849-98C7-3B789E8D4559}"/>
              </a:ext>
            </a:extLst>
          </p:cNvPr>
          <p:cNvSpPr/>
          <p:nvPr/>
        </p:nvSpPr>
        <p:spPr>
          <a:xfrm>
            <a:off x="831771" y="1390074"/>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descr="Car with solid fill">
            <a:extLst>
              <a:ext uri="{FF2B5EF4-FFF2-40B4-BE49-F238E27FC236}">
                <a16:creationId xmlns:a16="http://schemas.microsoft.com/office/drawing/2014/main" id="{A6E276BA-097C-954C-4623-2B8738A0CA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graphicFrame>
        <p:nvGraphicFramePr>
          <p:cNvPr id="11" name="Table 5">
            <a:extLst>
              <a:ext uri="{FF2B5EF4-FFF2-40B4-BE49-F238E27FC236}">
                <a16:creationId xmlns:a16="http://schemas.microsoft.com/office/drawing/2014/main" id="{E096B084-31F8-F459-C93F-7917F7FCA26A}"/>
              </a:ext>
            </a:extLst>
          </p:cNvPr>
          <p:cNvGraphicFramePr>
            <a:graphicFrameLocks/>
          </p:cNvGraphicFramePr>
          <p:nvPr>
            <p:extLst>
              <p:ext uri="{D42A27DB-BD31-4B8C-83A1-F6EECF244321}">
                <p14:modId xmlns:p14="http://schemas.microsoft.com/office/powerpoint/2010/main" val="388420647"/>
              </p:ext>
            </p:extLst>
          </p:nvPr>
        </p:nvGraphicFramePr>
        <p:xfrm>
          <a:off x="695738" y="2013637"/>
          <a:ext cx="5356863" cy="3843066"/>
        </p:xfrm>
        <a:graphic>
          <a:graphicData uri="http://schemas.openxmlformats.org/drawingml/2006/table">
            <a:tbl>
              <a:tblPr firstRow="1" bandRow="1">
                <a:tableStyleId>{5C22544A-7EE6-4342-B048-85BDC9FD1C3A}</a:tableStyleId>
              </a:tblPr>
              <a:tblGrid>
                <a:gridCol w="208579">
                  <a:extLst>
                    <a:ext uri="{9D8B030D-6E8A-4147-A177-3AD203B41FA5}">
                      <a16:colId xmlns:a16="http://schemas.microsoft.com/office/drawing/2014/main" val="566175878"/>
                    </a:ext>
                  </a:extLst>
                </a:gridCol>
                <a:gridCol w="688554">
                  <a:extLst>
                    <a:ext uri="{9D8B030D-6E8A-4147-A177-3AD203B41FA5}">
                      <a16:colId xmlns:a16="http://schemas.microsoft.com/office/drawing/2014/main" val="2871167475"/>
                    </a:ext>
                  </a:extLst>
                </a:gridCol>
                <a:gridCol w="1453878">
                  <a:extLst>
                    <a:ext uri="{9D8B030D-6E8A-4147-A177-3AD203B41FA5}">
                      <a16:colId xmlns:a16="http://schemas.microsoft.com/office/drawing/2014/main" val="271198790"/>
                    </a:ext>
                  </a:extLst>
                </a:gridCol>
                <a:gridCol w="3005852">
                  <a:extLst>
                    <a:ext uri="{9D8B030D-6E8A-4147-A177-3AD203B41FA5}">
                      <a16:colId xmlns:a16="http://schemas.microsoft.com/office/drawing/2014/main" val="4026057660"/>
                    </a:ext>
                  </a:extLst>
                </a:gridCol>
              </a:tblGrid>
              <a:tr h="431526">
                <a:tc>
                  <a:txBody>
                    <a:bodyPr/>
                    <a:lstStyle/>
                    <a:p>
                      <a:endParaRPr lang="en-US" sz="1200">
                        <a:solidFill>
                          <a:schemeClr val="tx1"/>
                        </a:solidFill>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pPr lvl="0">
                        <a:buNone/>
                      </a:pPr>
                      <a:r>
                        <a:rPr lang="en-US" sz="1200">
                          <a:solidFill>
                            <a:schemeClr val="tx1"/>
                          </a:solidFill>
                        </a:rPr>
                        <a:t>Feature</a:t>
                      </a:r>
                    </a:p>
                  </a:txBody>
                  <a:tcP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a:solidFill>
                            <a:schemeClr val="tx1"/>
                          </a:solidFill>
                        </a:rPr>
                        <a:t>Purpose</a:t>
                      </a:r>
                    </a:p>
                  </a:txBody>
                  <a:tcP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a:solidFill>
                            <a:schemeClr val="tx1"/>
                          </a:solidFill>
                        </a:rPr>
                        <a:t>Justification</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extLst>
                  <a:ext uri="{0D108BD9-81ED-4DB2-BD59-A6C34878D82A}">
                    <a16:rowId xmlns:a16="http://schemas.microsoft.com/office/drawing/2014/main" val="2285024607"/>
                  </a:ext>
                </a:extLst>
              </a:tr>
              <a:tr h="1019970">
                <a:tc>
                  <a:txBody>
                    <a:bodyPr/>
                    <a:lstStyle/>
                    <a:p>
                      <a:pPr lvl="0">
                        <a:buNone/>
                      </a:pPr>
                      <a:r>
                        <a:rPr lang="en-US" sz="1200" b="1"/>
                        <a:t>1</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200"/>
                        <a:t>Menu</a:t>
                      </a: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buNone/>
                      </a:pPr>
                      <a:r>
                        <a:rPr lang="en-US" sz="1200"/>
                        <a:t>The game will load up with its own title screen introducing the game.</a:t>
                      </a: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buNone/>
                      </a:pPr>
                      <a:r>
                        <a:rPr lang="en-US" sz="1200"/>
                        <a:t>The games introductory screens will be self-explanatory and easy to learn so that players can play easily between levels. This game will be popular with the younger demographic due to its comical nature.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050309864"/>
                  </a:ext>
                </a:extLst>
              </a:tr>
              <a:tr h="1019970">
                <a:tc>
                  <a:txBody>
                    <a:bodyPr/>
                    <a:lstStyle/>
                    <a:p>
                      <a:pPr lvl="0">
                        <a:buNone/>
                      </a:pPr>
                      <a:r>
                        <a:rPr lang="en-US" sz="1200" b="1"/>
                        <a:t>2</a:t>
                      </a:r>
                    </a:p>
                  </a:txBody>
                  <a:tcP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tc>
                  <a:txBody>
                    <a:bodyPr/>
                    <a:lstStyle/>
                    <a:p>
                      <a:pPr lvl="0">
                        <a:buNone/>
                      </a:pPr>
                      <a:r>
                        <a:rPr lang="en-GB" sz="1200" noProof="0"/>
                        <a:t>Map</a:t>
                      </a: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buNone/>
                      </a:pPr>
                      <a:r>
                        <a:rPr lang="en-US" sz="1200"/>
                        <a:t>The game will be in a child-friendly comical style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buNone/>
                      </a:pPr>
                      <a:r>
                        <a:rPr lang="en-US" sz="1200"/>
                        <a:t>Due to the comical nature of the game, having a </a:t>
                      </a:r>
                      <a:r>
                        <a:rPr lang="en-GB" sz="1200" noProof="0"/>
                        <a:t>colourful </a:t>
                      </a:r>
                      <a:r>
                        <a:rPr lang="en-US" sz="1200"/>
                        <a:t>and cartoon-like design will not only be more suited to the younger demographic but also further improve the comical elements.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extLst>
                  <a:ext uri="{0D108BD9-81ED-4DB2-BD59-A6C34878D82A}">
                    <a16:rowId xmlns:a16="http://schemas.microsoft.com/office/drawing/2014/main" val="3060710474"/>
                  </a:ext>
                </a:extLst>
              </a:tr>
              <a:tr h="794399">
                <a:tc>
                  <a:txBody>
                    <a:bodyPr/>
                    <a:lstStyle/>
                    <a:p>
                      <a:pPr lvl="0">
                        <a:buNone/>
                      </a:pPr>
                      <a:r>
                        <a:rPr lang="en-US" sz="1200" b="1"/>
                        <a:t>3</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200"/>
                        <a:t>Gameplay</a:t>
                      </a: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tc>
                  <a:txBody>
                    <a:bodyPr/>
                    <a:lstStyle/>
                    <a:p>
                      <a:pPr lvl="0">
                        <a:buNone/>
                      </a:pPr>
                      <a:r>
                        <a:rPr lang="en-US" sz="1200"/>
                        <a:t>The seagull will be controlled by the A and D keys to move side to side and defecate on people below walking across.</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lvl="0">
                        <a:buNone/>
                      </a:pPr>
                      <a:r>
                        <a:rPr lang="en-US" sz="1200"/>
                        <a:t>The interesting game idea would provide a fun side game to the original gameplay that is more comical. The minigame will be more targeted at younger children who enjoy more informal topics. It could be made more natured to the overall game by including defecating on cars.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4726952"/>
                  </a:ext>
                </a:extLst>
              </a:tr>
            </a:tbl>
          </a:graphicData>
        </a:graphic>
      </p:graphicFrame>
      <p:graphicFrame>
        <p:nvGraphicFramePr>
          <p:cNvPr id="14" name="Table 5">
            <a:extLst>
              <a:ext uri="{FF2B5EF4-FFF2-40B4-BE49-F238E27FC236}">
                <a16:creationId xmlns:a16="http://schemas.microsoft.com/office/drawing/2014/main" id="{FEA3D47F-68B3-B1C5-7E0E-99F3E1931788}"/>
              </a:ext>
            </a:extLst>
          </p:cNvPr>
          <p:cNvGraphicFramePr>
            <a:graphicFrameLocks/>
          </p:cNvGraphicFramePr>
          <p:nvPr>
            <p:extLst>
              <p:ext uri="{D42A27DB-BD31-4B8C-83A1-F6EECF244321}">
                <p14:modId xmlns:p14="http://schemas.microsoft.com/office/powerpoint/2010/main" val="2211335476"/>
              </p:ext>
            </p:extLst>
          </p:nvPr>
        </p:nvGraphicFramePr>
        <p:xfrm>
          <a:off x="6173303" y="2020955"/>
          <a:ext cx="5356869" cy="4192403"/>
        </p:xfrm>
        <a:graphic>
          <a:graphicData uri="http://schemas.openxmlformats.org/drawingml/2006/table">
            <a:tbl>
              <a:tblPr firstRow="1" bandRow="1">
                <a:tableStyleId>{5C22544A-7EE6-4342-B048-85BDC9FD1C3A}</a:tableStyleId>
              </a:tblPr>
              <a:tblGrid>
                <a:gridCol w="208579">
                  <a:extLst>
                    <a:ext uri="{9D8B030D-6E8A-4147-A177-3AD203B41FA5}">
                      <a16:colId xmlns:a16="http://schemas.microsoft.com/office/drawing/2014/main" val="566175878"/>
                    </a:ext>
                  </a:extLst>
                </a:gridCol>
                <a:gridCol w="882122">
                  <a:extLst>
                    <a:ext uri="{9D8B030D-6E8A-4147-A177-3AD203B41FA5}">
                      <a16:colId xmlns:a16="http://schemas.microsoft.com/office/drawing/2014/main" val="2871167475"/>
                    </a:ext>
                  </a:extLst>
                </a:gridCol>
                <a:gridCol w="1766956">
                  <a:extLst>
                    <a:ext uri="{9D8B030D-6E8A-4147-A177-3AD203B41FA5}">
                      <a16:colId xmlns:a16="http://schemas.microsoft.com/office/drawing/2014/main" val="271198790"/>
                    </a:ext>
                  </a:extLst>
                </a:gridCol>
                <a:gridCol w="2499212">
                  <a:extLst>
                    <a:ext uri="{9D8B030D-6E8A-4147-A177-3AD203B41FA5}">
                      <a16:colId xmlns:a16="http://schemas.microsoft.com/office/drawing/2014/main" val="4026057660"/>
                    </a:ext>
                  </a:extLst>
                </a:gridCol>
              </a:tblGrid>
              <a:tr h="351923">
                <a:tc>
                  <a:txBody>
                    <a:bodyPr/>
                    <a:lstStyle/>
                    <a:p>
                      <a:endParaRPr lang="en-US" sz="1200">
                        <a:solidFill>
                          <a:schemeClr val="tx1"/>
                        </a:solidFill>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pPr lvl="0">
                        <a:buNone/>
                      </a:pPr>
                      <a:r>
                        <a:rPr lang="en-US" sz="1200">
                          <a:solidFill>
                            <a:schemeClr val="tx1"/>
                          </a:solidFill>
                        </a:rPr>
                        <a:t>Feature</a:t>
                      </a:r>
                    </a:p>
                  </a:txBody>
                  <a:tcP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a:solidFill>
                            <a:schemeClr val="tx1"/>
                          </a:solidFill>
                        </a:rPr>
                        <a:t>Purpose</a:t>
                      </a:r>
                    </a:p>
                  </a:txBody>
                  <a:tcP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200">
                          <a:solidFill>
                            <a:schemeClr val="tx1"/>
                          </a:solidFill>
                        </a:rPr>
                        <a:t>Justification</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extLst>
                  <a:ext uri="{0D108BD9-81ED-4DB2-BD59-A6C34878D82A}">
                    <a16:rowId xmlns:a16="http://schemas.microsoft.com/office/drawing/2014/main" val="2285024607"/>
                  </a:ext>
                </a:extLst>
              </a:tr>
              <a:tr h="935112">
                <a:tc>
                  <a:txBody>
                    <a:bodyPr/>
                    <a:lstStyle/>
                    <a:p>
                      <a:pPr lvl="0">
                        <a:buNone/>
                      </a:pPr>
                      <a:r>
                        <a:rPr lang="en-US" sz="1200" b="1"/>
                        <a:t>3</a:t>
                      </a:r>
                      <a:endParaRPr lang="en-US" sz="1200"/>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200"/>
                        <a:t>Menu</a:t>
                      </a: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buNone/>
                      </a:pPr>
                      <a:r>
                        <a:rPr lang="en-US" sz="1200" b="0" i="0" u="none" strike="noStrike" noProof="0">
                          <a:solidFill>
                            <a:srgbClr val="000000"/>
                          </a:solidFill>
                          <a:latin typeface="Calibri"/>
                        </a:rPr>
                        <a:t>The game will load up with its own title screen introducing the game.</a:t>
                      </a: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buNone/>
                      </a:pPr>
                      <a:r>
                        <a:rPr lang="en-US" sz="1200" b="0" i="0" u="none" strike="noStrike" noProof="0">
                          <a:solidFill>
                            <a:srgbClr val="000000"/>
                          </a:solidFill>
                          <a:latin typeface="Calibri"/>
                        </a:rPr>
                        <a:t>The games introductory screens will be self-explanatory and easy to learn so that players can play easily between levels. This game will be more targeted at older ages as well.</a:t>
                      </a:r>
                      <a:endParaRPr lang="en-US" sz="1200"/>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2050309864"/>
                  </a:ext>
                </a:extLst>
              </a:tr>
              <a:tr h="935112">
                <a:tc>
                  <a:txBody>
                    <a:bodyPr/>
                    <a:lstStyle/>
                    <a:p>
                      <a:pPr lvl="0">
                        <a:buNone/>
                      </a:pPr>
                      <a:r>
                        <a:rPr lang="en-US" sz="1200" b="1"/>
                        <a:t>4</a:t>
                      </a:r>
                    </a:p>
                  </a:txBody>
                  <a:tcP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tc>
                  <a:txBody>
                    <a:bodyPr/>
                    <a:lstStyle/>
                    <a:p>
                      <a:pPr lvl="0">
                        <a:buNone/>
                      </a:pPr>
                      <a:r>
                        <a:rPr lang="en-GB" sz="1200" noProof="0"/>
                        <a:t>Map</a:t>
                      </a:r>
                      <a:endParaRPr 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buNone/>
                      </a:pPr>
                      <a:r>
                        <a:rPr lang="en-US" sz="1200"/>
                        <a:t>The game will remain </a:t>
                      </a:r>
                      <a:r>
                        <a:rPr lang="en-GB" sz="1200" noProof="0"/>
                        <a:t>colourful </a:t>
                      </a:r>
                      <a:r>
                        <a:rPr lang="en-US" sz="1200"/>
                        <a:t>in the style of the main gameplay but have more sophisticated gameplay.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buNone/>
                      </a:pPr>
                      <a:r>
                        <a:rPr lang="en-US" sz="1200"/>
                        <a:t>The minigame will be suited to the more </a:t>
                      </a:r>
                      <a:r>
                        <a:rPr lang="en-GB" sz="1200" noProof="0"/>
                        <a:t>colourful </a:t>
                      </a:r>
                      <a:r>
                        <a:rPr lang="en-US" sz="1200"/>
                        <a:t>style.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extLst>
                  <a:ext uri="{0D108BD9-81ED-4DB2-BD59-A6C34878D82A}">
                    <a16:rowId xmlns:a16="http://schemas.microsoft.com/office/drawing/2014/main" val="3060710474"/>
                  </a:ext>
                </a:extLst>
              </a:tr>
              <a:tr h="1106048">
                <a:tc rowSpan="2">
                  <a:txBody>
                    <a:bodyPr/>
                    <a:lstStyle/>
                    <a:p>
                      <a:pPr lvl="0">
                        <a:buNone/>
                      </a:pPr>
                      <a:r>
                        <a:rPr lang="en-US" sz="1200" b="1"/>
                        <a:t>5</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rowSpan="2">
                  <a:txBody>
                    <a:bodyPr/>
                    <a:lstStyle/>
                    <a:p>
                      <a:pPr lvl="0">
                        <a:buNone/>
                      </a:pPr>
                      <a:r>
                        <a:rPr lang="en-US" sz="1200"/>
                        <a:t>Gameplay</a:t>
                      </a: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tc>
                  <a:txBody>
                    <a:bodyPr/>
                    <a:lstStyle/>
                    <a:p>
                      <a:pPr lvl="0">
                        <a:buNone/>
                      </a:pPr>
                      <a:r>
                        <a:rPr lang="en-US" sz="1200"/>
                        <a:t>A randomly generated puzzle of parked cars will be made. Players must remove cars one by one until all cars are removed.</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lvl="0">
                        <a:buNone/>
                      </a:pPr>
                      <a:r>
                        <a:rPr lang="en-US" sz="1200"/>
                        <a:t>This puzzle game is inspired by my similar game research on "Parking Jam" - however, I will make it my own version of the popular puzzle solving game.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04726952"/>
                  </a:ext>
                </a:extLst>
              </a:tr>
              <a:tr h="552173">
                <a:tc vMerge="1">
                  <a:txBody>
                    <a:bodyPr/>
                    <a:lstStyle/>
                    <a:p>
                      <a:endParaRPr lang="en-US"/>
                    </a:p>
                  </a:txBody>
                  <a:tcP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tc>
                  <a:txBody>
                    <a:bodyPr/>
                    <a:lstStyle/>
                    <a:p>
                      <a:pPr lvl="0">
                        <a:buNone/>
                      </a:pPr>
                      <a:r>
                        <a:rPr lang="en-US" sz="1200"/>
                        <a:t>The cars will be clicked to remove them.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tc>
                  <a:txBody>
                    <a:bodyPr/>
                    <a:lstStyle/>
                    <a:p>
                      <a:pPr lvl="0">
                        <a:buNone/>
                      </a:pPr>
                      <a:r>
                        <a:rPr lang="en-US" sz="1200"/>
                        <a:t>The cars will be clicked by the mouse to remove them from the puzzle. This is very simple for easy gameplay.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bg1"/>
                    </a:solidFill>
                  </a:tcPr>
                </a:tc>
                <a:extLst>
                  <a:ext uri="{0D108BD9-81ED-4DB2-BD59-A6C34878D82A}">
                    <a16:rowId xmlns:a16="http://schemas.microsoft.com/office/drawing/2014/main" val="333095353"/>
                  </a:ext>
                </a:extLst>
              </a:tr>
            </a:tbl>
          </a:graphicData>
        </a:graphic>
      </p:graphicFrame>
      <p:sp>
        <p:nvSpPr>
          <p:cNvPr id="15" name="TextBox 14">
            <a:extLst>
              <a:ext uri="{FF2B5EF4-FFF2-40B4-BE49-F238E27FC236}">
                <a16:creationId xmlns:a16="http://schemas.microsoft.com/office/drawing/2014/main" id="{438BDB68-264E-C937-BCAE-5B93DFA15791}"/>
              </a:ext>
            </a:extLst>
          </p:cNvPr>
          <p:cNvSpPr txBox="1"/>
          <p:nvPr/>
        </p:nvSpPr>
        <p:spPr>
          <a:xfrm>
            <a:off x="629478" y="1711739"/>
            <a:ext cx="418547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1400" b="1">
                <a:cs typeface="Calibri"/>
              </a:rPr>
              <a:t>Seagull Pooing Game Idea</a:t>
            </a:r>
            <a:endParaRPr lang="en-US" sz="1400">
              <a:cs typeface="Calibri" panose="020F0502020204030204"/>
            </a:endParaRPr>
          </a:p>
        </p:txBody>
      </p:sp>
      <p:sp>
        <p:nvSpPr>
          <p:cNvPr id="16" name="TextBox 15">
            <a:extLst>
              <a:ext uri="{FF2B5EF4-FFF2-40B4-BE49-F238E27FC236}">
                <a16:creationId xmlns:a16="http://schemas.microsoft.com/office/drawing/2014/main" id="{C59D7AA8-F6F8-66B1-5BBF-E02C754BAFF1}"/>
              </a:ext>
            </a:extLst>
          </p:cNvPr>
          <p:cNvSpPr txBox="1"/>
          <p:nvPr/>
        </p:nvSpPr>
        <p:spPr>
          <a:xfrm>
            <a:off x="6118087" y="1711739"/>
            <a:ext cx="418547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1400" b="1">
                <a:cs typeface="Calibri"/>
              </a:rPr>
              <a:t>Parking Puzzle Game Idea</a:t>
            </a:r>
            <a:endParaRPr lang="en-US" sz="1400">
              <a:cs typeface="Calibri" panose="020F0502020204030204"/>
            </a:endParaRPr>
          </a:p>
        </p:txBody>
      </p:sp>
      <p:sp>
        <p:nvSpPr>
          <p:cNvPr id="17" name="TextBox 16">
            <a:extLst>
              <a:ext uri="{FF2B5EF4-FFF2-40B4-BE49-F238E27FC236}">
                <a16:creationId xmlns:a16="http://schemas.microsoft.com/office/drawing/2014/main" id="{2A562D05-4E5B-8255-E90D-C3519199302E}"/>
              </a:ext>
            </a:extLst>
          </p:cNvPr>
          <p:cNvSpPr txBox="1"/>
          <p:nvPr/>
        </p:nvSpPr>
        <p:spPr>
          <a:xfrm>
            <a:off x="552173" y="6372087"/>
            <a:ext cx="1108765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FF0000"/>
                </a:solidFill>
                <a:cs typeface="Calibri"/>
              </a:rPr>
              <a:t>Limitations: These games may be tricky to implement as I may not find </a:t>
            </a:r>
            <a:r>
              <a:rPr lang="en-US" sz="1400" b="1" u="sng">
                <a:solidFill>
                  <a:srgbClr val="FF0000"/>
                </a:solidFill>
                <a:cs typeface="Calibri"/>
              </a:rPr>
              <a:t>time </a:t>
            </a:r>
            <a:r>
              <a:rPr lang="en-US" sz="1400" b="1">
                <a:solidFill>
                  <a:srgbClr val="FF0000"/>
                </a:solidFill>
                <a:cs typeface="Calibri"/>
              </a:rPr>
              <a:t>to include them in my project.</a:t>
            </a:r>
          </a:p>
        </p:txBody>
      </p:sp>
    </p:spTree>
    <p:extLst>
      <p:ext uri="{BB962C8B-B14F-4D97-AF65-F5344CB8AC3E}">
        <p14:creationId xmlns:p14="http://schemas.microsoft.com/office/powerpoint/2010/main" val="2010473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3A4C34-2E29-9107-83E2-D4AA7BD77B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B83320-57C1-8978-7CDC-7D87F86C8EE0}"/>
              </a:ext>
            </a:extLst>
          </p:cNvPr>
          <p:cNvSpPr>
            <a:spLocks noGrp="1"/>
          </p:cNvSpPr>
          <p:nvPr>
            <p:ph type="title"/>
          </p:nvPr>
        </p:nvSpPr>
        <p:spPr>
          <a:xfrm>
            <a:off x="838203" y="402073"/>
            <a:ext cx="10515600" cy="1325559"/>
          </a:xfrm>
        </p:spPr>
        <p:txBody>
          <a:bodyPr/>
          <a:lstStyle/>
          <a:p>
            <a:r>
              <a:rPr lang="en-US" b="1" dirty="0">
                <a:latin typeface="Abadi"/>
              </a:rPr>
              <a:t>Limitations</a:t>
            </a:r>
            <a:endParaRPr lang="en-GB" b="1" dirty="0">
              <a:latin typeface="Abadi" panose="020B0604020104020204" pitchFamily="34" charset="0"/>
            </a:endParaRPr>
          </a:p>
        </p:txBody>
      </p:sp>
      <p:sp>
        <p:nvSpPr>
          <p:cNvPr id="3" name="Content Placeholder 2">
            <a:extLst>
              <a:ext uri="{FF2B5EF4-FFF2-40B4-BE49-F238E27FC236}">
                <a16:creationId xmlns:a16="http://schemas.microsoft.com/office/drawing/2014/main" id="{7E7D58C0-3AE8-C742-7515-D034996ED0E6}"/>
              </a:ext>
            </a:extLst>
          </p:cNvPr>
          <p:cNvSpPr>
            <a:spLocks noGrp="1"/>
          </p:cNvSpPr>
          <p:nvPr>
            <p:ph idx="1"/>
          </p:nvPr>
        </p:nvSpPr>
        <p:spPr>
          <a:xfrm>
            <a:off x="847383" y="1567543"/>
            <a:ext cx="10506414" cy="4841380"/>
          </a:xfrm>
        </p:spPr>
        <p:txBody>
          <a:bodyPr>
            <a:normAutofit lnSpcReduction="10000"/>
          </a:bodyPr>
          <a:lstStyle/>
          <a:p>
            <a:pPr marL="0" indent="0">
              <a:buNone/>
            </a:pPr>
            <a:r>
              <a:rPr lang="en-GB" sz="1400" b="1" dirty="0">
                <a:ea typeface="Calibri"/>
                <a:cs typeface="Calibri"/>
              </a:rPr>
              <a:t>I had considered some features of my game as “possibilities” that could be considered if I have spare time or continue my game in the future. These include;</a:t>
            </a:r>
          </a:p>
          <a:p>
            <a:pPr marL="285750" indent="-285750"/>
            <a:r>
              <a:rPr lang="en-GB" sz="1400" b="1" dirty="0">
                <a:ea typeface="Calibri"/>
                <a:cs typeface="Calibri"/>
              </a:rPr>
              <a:t>Levels: </a:t>
            </a:r>
          </a:p>
          <a:p>
            <a:pPr marL="742950" lvl="1" indent="-285750"/>
            <a:r>
              <a:rPr lang="en-GB" sz="1400" dirty="0">
                <a:ea typeface="Calibri"/>
                <a:cs typeface="Calibri"/>
              </a:rPr>
              <a:t>In my current game, I will only create 2 levels as I think it would be better to spend more time on other development stages rather than creating more level ideas. Therefore, I will make the levels have varying difficulty to give a good example of my game. If I were to create a full game, there would be many more levels. I also know that Greenfoot is quite time-consuming in creating levels so I will try to only make a couple.</a:t>
            </a:r>
          </a:p>
          <a:p>
            <a:r>
              <a:rPr lang="en-GB" sz="1400" b="1" dirty="0">
                <a:ea typeface="Calibri"/>
                <a:cs typeface="Calibri"/>
              </a:rPr>
              <a:t>Timings: </a:t>
            </a:r>
          </a:p>
          <a:p>
            <a:pPr lvl="1"/>
            <a:r>
              <a:rPr lang="en-GB" sz="1400" dirty="0">
                <a:ea typeface="Calibri"/>
                <a:cs typeface="Calibri"/>
              </a:rPr>
              <a:t>The timing feature that I liked from my similar game Moto X3M is a feature that I could potentially add to improve the  gameplay of my game. It could make the levels more interesting that simply traveling to the final spot as completing in certain times would improve the score for the player. However, I have put these as limitations as it is not a necessary feature for my original idea to work and will take a lot more time to implement due to needed an element of a time. Therefore, I have left this as a possibility to add to improve my game in the future.</a:t>
            </a:r>
          </a:p>
          <a:p>
            <a:pPr marL="285750" indent="-285750"/>
            <a:r>
              <a:rPr lang="en-GB" sz="1400" b="1" dirty="0">
                <a:ea typeface="Calibri"/>
                <a:cs typeface="Calibri"/>
              </a:rPr>
              <a:t>Sound Effects:</a:t>
            </a:r>
          </a:p>
          <a:p>
            <a:pPr marL="742950" lvl="1" indent="-285750"/>
            <a:r>
              <a:rPr lang="en-GB" sz="1400" dirty="0">
                <a:ea typeface="Calibri"/>
                <a:cs typeface="Calibri"/>
              </a:rPr>
              <a:t>The sound features from my sample games proved to be a fun addition to make the game more child-friendly and fun to play. Although it is a feature I would like to add, it may be more difficult to add due to needing to find a way to add sound to the Greenfoot platform. Therefore, I have put this as a potential element to add in the future to add a fun sounds to my game.</a:t>
            </a:r>
          </a:p>
          <a:p>
            <a:pPr marL="285750" indent="-285750"/>
            <a:r>
              <a:rPr lang="en-GB" sz="1400" b="1" dirty="0">
                <a:ea typeface="Calibri"/>
                <a:cs typeface="Calibri"/>
              </a:rPr>
              <a:t>Mini-games:</a:t>
            </a:r>
          </a:p>
          <a:p>
            <a:pPr marL="742950" lvl="1" indent="-285750"/>
            <a:r>
              <a:rPr lang="en-GB" sz="1400" dirty="0">
                <a:ea typeface="Calibri"/>
                <a:cs typeface="Calibri"/>
              </a:rPr>
              <a:t>Initially, I was very interested in adding a way for players to gain greater rewards from the levels such as smaller minigames. However, although I have thought about potential games to add, it seems it would take way too much time to implement as it involves a whole new game to be created – this could also push the limits of the Greenfoot program which does not seem to be the most equipped for larger games. Therefore, I have put it as a potential feature that could be added if I had more time as well as a higher specification coding environment.</a:t>
            </a:r>
          </a:p>
          <a:p>
            <a:pPr marL="285750" indent="-285750"/>
            <a:endParaRPr lang="en-GB" sz="1400" dirty="0">
              <a:ea typeface="Calibri"/>
              <a:cs typeface="Calibri"/>
            </a:endParaRPr>
          </a:p>
        </p:txBody>
      </p:sp>
      <p:sp>
        <p:nvSpPr>
          <p:cNvPr id="5" name="Rectangle 4">
            <a:extLst>
              <a:ext uri="{FF2B5EF4-FFF2-40B4-BE49-F238E27FC236}">
                <a16:creationId xmlns:a16="http://schemas.microsoft.com/office/drawing/2014/main" id="{D719C347-377B-CF3B-DAA1-CAB88DC4BC2C}"/>
              </a:ext>
            </a:extLst>
          </p:cNvPr>
          <p:cNvSpPr/>
          <p:nvPr/>
        </p:nvSpPr>
        <p:spPr>
          <a:xfrm>
            <a:off x="842815" y="1390074"/>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descr="Car with solid fill">
            <a:extLst>
              <a:ext uri="{FF2B5EF4-FFF2-40B4-BE49-F238E27FC236}">
                <a16:creationId xmlns:a16="http://schemas.microsoft.com/office/drawing/2014/main" id="{CE7C433B-2E1D-7CD4-9B31-B34AF3056C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spTree>
    <p:extLst>
      <p:ext uri="{BB962C8B-B14F-4D97-AF65-F5344CB8AC3E}">
        <p14:creationId xmlns:p14="http://schemas.microsoft.com/office/powerpoint/2010/main" val="2332037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DC618-4C34-7403-42AC-3872AAD02D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8BAC56-DFE7-D136-8C1C-7C3B3A54BDD5}"/>
              </a:ext>
            </a:extLst>
          </p:cNvPr>
          <p:cNvSpPr>
            <a:spLocks noGrp="1"/>
          </p:cNvSpPr>
          <p:nvPr>
            <p:ph type="title"/>
          </p:nvPr>
        </p:nvSpPr>
        <p:spPr>
          <a:xfrm>
            <a:off x="838203" y="402073"/>
            <a:ext cx="10515600" cy="1325559"/>
          </a:xfrm>
        </p:spPr>
        <p:txBody>
          <a:bodyPr/>
          <a:lstStyle/>
          <a:p>
            <a:r>
              <a:rPr lang="en-US" b="1" dirty="0">
                <a:latin typeface="Abadi"/>
              </a:rPr>
              <a:t>Hardware and Software</a:t>
            </a:r>
            <a:endParaRPr lang="en-GB" b="1" dirty="0">
              <a:latin typeface="Abadi" panose="020B0604020104020204" pitchFamily="34" charset="0"/>
            </a:endParaRPr>
          </a:p>
        </p:txBody>
      </p:sp>
      <p:sp>
        <p:nvSpPr>
          <p:cNvPr id="3" name="Content Placeholder 2">
            <a:extLst>
              <a:ext uri="{FF2B5EF4-FFF2-40B4-BE49-F238E27FC236}">
                <a16:creationId xmlns:a16="http://schemas.microsoft.com/office/drawing/2014/main" id="{A44F9AB9-55C3-42F5-FD1D-6F71B4C1D981}"/>
              </a:ext>
            </a:extLst>
          </p:cNvPr>
          <p:cNvSpPr>
            <a:spLocks noGrp="1"/>
          </p:cNvSpPr>
          <p:nvPr>
            <p:ph idx="1"/>
          </p:nvPr>
        </p:nvSpPr>
        <p:spPr>
          <a:xfrm>
            <a:off x="847383" y="1871531"/>
            <a:ext cx="10506414" cy="4537392"/>
          </a:xfrm>
        </p:spPr>
        <p:txBody>
          <a:bodyPr>
            <a:normAutofit/>
          </a:bodyPr>
          <a:lstStyle/>
          <a:p>
            <a:pPr marL="285750" indent="-285750"/>
            <a:r>
              <a:rPr lang="en-GB" sz="1600" b="1" dirty="0">
                <a:ea typeface="Calibri"/>
                <a:cs typeface="Calibri"/>
              </a:rPr>
              <a:t>Hardware:</a:t>
            </a:r>
          </a:p>
          <a:p>
            <a:pPr marL="742950" lvl="1" indent="-285750"/>
            <a:r>
              <a:rPr lang="en-GB" sz="1600" b="1" dirty="0">
                <a:ea typeface="Calibri"/>
                <a:cs typeface="Calibri"/>
              </a:rPr>
              <a:t>The Greenfoot IDE requires some features to run smoothly:</a:t>
            </a:r>
          </a:p>
          <a:p>
            <a:pPr marL="1200150" lvl="2" indent="-285750"/>
            <a:r>
              <a:rPr lang="en-GB" sz="1600" dirty="0">
                <a:ea typeface="Calibri"/>
                <a:cs typeface="Calibri"/>
              </a:rPr>
              <a:t>Free Disk Space = 1.5 GB (Recommended 8 GB)</a:t>
            </a:r>
          </a:p>
          <a:p>
            <a:pPr marL="1200150" lvl="2" indent="-285750"/>
            <a:r>
              <a:rPr lang="en-GB" sz="1600" dirty="0">
                <a:ea typeface="Calibri"/>
                <a:cs typeface="Calibri"/>
              </a:rPr>
              <a:t>Memory = 1GB</a:t>
            </a:r>
          </a:p>
          <a:p>
            <a:pPr marL="1200150" lvl="2" indent="-285750"/>
            <a:r>
              <a:rPr lang="en-GB" sz="1600" dirty="0">
                <a:ea typeface="Calibri"/>
                <a:cs typeface="Calibri"/>
              </a:rPr>
              <a:t>Processor = Pentium 4 or higher</a:t>
            </a:r>
          </a:p>
          <a:p>
            <a:pPr marL="1200150" lvl="2" indent="-285750"/>
            <a:r>
              <a:rPr lang="en-GB" sz="1600" dirty="0">
                <a:ea typeface="Calibri"/>
                <a:cs typeface="Calibri"/>
              </a:rPr>
              <a:t>Graphics = Anything capable of high colour and 1024 x 768 resolution</a:t>
            </a:r>
          </a:p>
          <a:p>
            <a:pPr marL="1200150" lvl="2" indent="-285750"/>
            <a:r>
              <a:rPr lang="en-GB" sz="1600" b="1" dirty="0">
                <a:ea typeface="Calibri"/>
                <a:cs typeface="Calibri"/>
              </a:rPr>
              <a:t>Browsers</a:t>
            </a:r>
            <a:r>
              <a:rPr lang="en-GB" sz="1600" dirty="0">
                <a:ea typeface="Calibri"/>
                <a:cs typeface="Calibri"/>
              </a:rPr>
              <a:t>: Chrome, Safari, Edge etc.  </a:t>
            </a:r>
          </a:p>
          <a:p>
            <a:pPr marL="285750" indent="-285750"/>
            <a:r>
              <a:rPr lang="en-GB" sz="1600" b="1" dirty="0">
                <a:ea typeface="Calibri"/>
                <a:cs typeface="Calibri"/>
              </a:rPr>
              <a:t>Software:</a:t>
            </a:r>
          </a:p>
          <a:p>
            <a:pPr marL="742950" lvl="1" indent="-285750"/>
            <a:r>
              <a:rPr lang="en-GB" sz="1600" dirty="0">
                <a:ea typeface="Calibri"/>
                <a:cs typeface="Calibri"/>
              </a:rPr>
              <a:t>Currently, the Greenfoot software is required to play my game as it is saved on the Greenfoot coding environment. However, Greenfoot does allow to export the project to their online game platforms as well as exporting it a Greenfoot project. I can use this in the future,</a:t>
            </a:r>
          </a:p>
          <a:p>
            <a:pPr marL="285750" indent="-285750"/>
            <a:endParaRPr lang="en-GB" sz="1400" dirty="0">
              <a:ea typeface="Calibri"/>
              <a:cs typeface="Calibri"/>
            </a:endParaRPr>
          </a:p>
          <a:p>
            <a:pPr marL="285750" indent="-285750"/>
            <a:endParaRPr lang="en-GB" sz="1400" dirty="0">
              <a:ea typeface="Calibri"/>
              <a:cs typeface="Calibri"/>
            </a:endParaRPr>
          </a:p>
        </p:txBody>
      </p:sp>
      <p:sp>
        <p:nvSpPr>
          <p:cNvPr id="5" name="Rectangle 4">
            <a:extLst>
              <a:ext uri="{FF2B5EF4-FFF2-40B4-BE49-F238E27FC236}">
                <a16:creationId xmlns:a16="http://schemas.microsoft.com/office/drawing/2014/main" id="{F0F3C259-8D4E-5AD1-6B27-44377C3C132E}"/>
              </a:ext>
            </a:extLst>
          </p:cNvPr>
          <p:cNvSpPr/>
          <p:nvPr/>
        </p:nvSpPr>
        <p:spPr>
          <a:xfrm>
            <a:off x="842815" y="1390074"/>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descr="Car with solid fill">
            <a:extLst>
              <a:ext uri="{FF2B5EF4-FFF2-40B4-BE49-F238E27FC236}">
                <a16:creationId xmlns:a16="http://schemas.microsoft.com/office/drawing/2014/main" id="{A3FE0D5A-CA4E-137A-6F5C-AFE7AA7CD8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spTree>
    <p:extLst>
      <p:ext uri="{BB962C8B-B14F-4D97-AF65-F5344CB8AC3E}">
        <p14:creationId xmlns:p14="http://schemas.microsoft.com/office/powerpoint/2010/main" val="872217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611F0-CDB9-335D-2D27-B4623D90315F}"/>
              </a:ext>
            </a:extLst>
          </p:cNvPr>
          <p:cNvSpPr>
            <a:spLocks noGrp="1"/>
          </p:cNvSpPr>
          <p:nvPr>
            <p:ph type="title"/>
          </p:nvPr>
        </p:nvSpPr>
        <p:spPr/>
        <p:txBody>
          <a:bodyPr/>
          <a:lstStyle/>
          <a:p>
            <a:r>
              <a:rPr lang="en-US" b="1">
                <a:latin typeface="Abadi"/>
              </a:rPr>
              <a:t>Computational Methods</a:t>
            </a:r>
            <a:endParaRPr lang="en-GB" b="1">
              <a:latin typeface="Abadi"/>
            </a:endParaRPr>
          </a:p>
        </p:txBody>
      </p:sp>
      <p:sp>
        <p:nvSpPr>
          <p:cNvPr id="7" name="Rectangle 6">
            <a:extLst>
              <a:ext uri="{FF2B5EF4-FFF2-40B4-BE49-F238E27FC236}">
                <a16:creationId xmlns:a16="http://schemas.microsoft.com/office/drawing/2014/main" id="{54F11C2F-7BB5-0849-98C7-3B789E8D4559}"/>
              </a:ext>
            </a:extLst>
          </p:cNvPr>
          <p:cNvSpPr/>
          <p:nvPr/>
        </p:nvSpPr>
        <p:spPr>
          <a:xfrm>
            <a:off x="831771" y="1390074"/>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descr="Car with solid fill">
            <a:extLst>
              <a:ext uri="{FF2B5EF4-FFF2-40B4-BE49-F238E27FC236}">
                <a16:creationId xmlns:a16="http://schemas.microsoft.com/office/drawing/2014/main" id="{A6E276BA-097C-954C-4623-2B8738A0CA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sp>
        <p:nvSpPr>
          <p:cNvPr id="4" name="Content Placeholder 2">
            <a:extLst>
              <a:ext uri="{FF2B5EF4-FFF2-40B4-BE49-F238E27FC236}">
                <a16:creationId xmlns:a16="http://schemas.microsoft.com/office/drawing/2014/main" id="{F1C53BEB-7B48-1006-7FC4-F5FE75A44194}"/>
              </a:ext>
            </a:extLst>
          </p:cNvPr>
          <p:cNvSpPr>
            <a:spLocks noGrp="1"/>
          </p:cNvSpPr>
          <p:nvPr>
            <p:ph idx="1"/>
          </p:nvPr>
        </p:nvSpPr>
        <p:spPr>
          <a:xfrm>
            <a:off x="847383" y="1871531"/>
            <a:ext cx="10506414" cy="4537392"/>
          </a:xfrm>
        </p:spPr>
        <p:txBody>
          <a:bodyPr>
            <a:normAutofit/>
          </a:bodyPr>
          <a:lstStyle/>
          <a:p>
            <a:pPr marL="0" indent="0">
              <a:buNone/>
            </a:pPr>
            <a:r>
              <a:rPr lang="en-GB" sz="1600" dirty="0">
                <a:ea typeface="Calibri"/>
                <a:cs typeface="Calibri"/>
              </a:rPr>
              <a:t>My project is suitable to be solved with a computer for several reasons;</a:t>
            </a:r>
          </a:p>
          <a:p>
            <a:pPr>
              <a:buFont typeface="Calibri" pitchFamily="34"/>
              <a:buChar char="-"/>
            </a:pPr>
            <a:r>
              <a:rPr lang="en-GB" sz="1600" b="1" dirty="0">
                <a:ea typeface="Calibri"/>
                <a:cs typeface="Calibri"/>
              </a:rPr>
              <a:t>Decomposition: </a:t>
            </a:r>
            <a:r>
              <a:rPr lang="en-GB" sz="1600" dirty="0">
                <a:ea typeface="Calibri"/>
                <a:cs typeface="Calibri"/>
              </a:rPr>
              <a:t>My game will be broken down into smaller parts to make it easier to manage and maintain. Due to my use of object-oriented code in Greenfoot, the project will be broken down into different worlds and objects that will work and interact with each other and the player to create the game. Furthermore, by breaking it down with decomposition, I can easier test my code and identify any problems that prevent the game from functioning correctly.</a:t>
            </a:r>
          </a:p>
          <a:p>
            <a:pPr>
              <a:buFont typeface="Calibri" pitchFamily="34"/>
              <a:buChar char="-"/>
            </a:pPr>
            <a:r>
              <a:rPr lang="en-GB" sz="1600" b="1" dirty="0">
                <a:ea typeface="Calibri"/>
                <a:cs typeface="Calibri"/>
              </a:rPr>
              <a:t>Concurrency: </a:t>
            </a:r>
            <a:r>
              <a:rPr lang="en-GB" sz="1600" dirty="0">
                <a:ea typeface="Calibri"/>
                <a:cs typeface="Calibri"/>
              </a:rPr>
              <a:t>My game will also feature concurrency as there will be other features such as moving cars and pedestrians that will be moving in my game at the same time as the player. Furthermore, the code will need to run several lines concurrently to identify if the car has had a collision and damaged health. This aspect becomes much more efficient when using a machine compared to humans.</a:t>
            </a:r>
          </a:p>
          <a:p>
            <a:pPr>
              <a:buFont typeface="Calibri" pitchFamily="34"/>
              <a:buChar char="-"/>
            </a:pPr>
            <a:r>
              <a:rPr lang="en-GB" sz="1600" b="1" dirty="0">
                <a:ea typeface="Calibri"/>
                <a:cs typeface="Calibri"/>
              </a:rPr>
              <a:t>Visualisation: </a:t>
            </a:r>
            <a:r>
              <a:rPr lang="en-GB" sz="1600" dirty="0">
                <a:ea typeface="Calibri"/>
                <a:cs typeface="Calibri"/>
              </a:rPr>
              <a:t>A primary aspect of my game will be the colourful display of the game. The game interface will be an easy-to-use map that allows the player to move around on. This will allow the player to visually see the movement of the car and understand how to avoid the obstacles.</a:t>
            </a:r>
          </a:p>
          <a:p>
            <a:pPr>
              <a:buFont typeface="Calibri" pitchFamily="34"/>
              <a:buChar char="-"/>
            </a:pPr>
            <a:r>
              <a:rPr lang="en-GB" sz="1600" b="1" dirty="0">
                <a:ea typeface="Calibri"/>
                <a:cs typeface="Calibri"/>
              </a:rPr>
              <a:t>Information Hiding: </a:t>
            </a:r>
            <a:r>
              <a:rPr lang="en-GB" sz="1600" dirty="0">
                <a:ea typeface="Calibri"/>
                <a:cs typeface="Calibri"/>
              </a:rPr>
              <a:t>As my game will be created with Object-oriented code, the interface of the game will be a simplified version of the code for the player to better understand the aspects of the game. The players will not see any of the process of the game occurring but simply enjoying their time navigating the visual elements of the game.</a:t>
            </a:r>
          </a:p>
          <a:p>
            <a:pPr marL="285750" indent="-285750"/>
            <a:endParaRPr lang="en-GB" sz="1400" dirty="0">
              <a:ea typeface="Calibri"/>
              <a:cs typeface="Calibri"/>
            </a:endParaRPr>
          </a:p>
          <a:p>
            <a:pPr marL="285750" indent="-285750"/>
            <a:endParaRPr lang="en-GB" sz="1400" dirty="0">
              <a:ea typeface="Calibri"/>
              <a:cs typeface="Calibri"/>
            </a:endParaRPr>
          </a:p>
        </p:txBody>
      </p:sp>
    </p:spTree>
    <p:extLst>
      <p:ext uri="{BB962C8B-B14F-4D97-AF65-F5344CB8AC3E}">
        <p14:creationId xmlns:p14="http://schemas.microsoft.com/office/powerpoint/2010/main" val="877965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75DB-1FFD-1888-DD74-35074E21A891}"/>
              </a:ext>
            </a:extLst>
          </p:cNvPr>
          <p:cNvSpPr>
            <a:spLocks noGrp="1"/>
          </p:cNvSpPr>
          <p:nvPr>
            <p:ph type="title"/>
          </p:nvPr>
        </p:nvSpPr>
        <p:spPr>
          <a:xfrm>
            <a:off x="838200" y="2253964"/>
            <a:ext cx="10515600" cy="1325559"/>
          </a:xfrm>
        </p:spPr>
        <p:txBody>
          <a:bodyPr>
            <a:normAutofit/>
          </a:bodyPr>
          <a:lstStyle/>
          <a:p>
            <a:r>
              <a:rPr lang="en-US" sz="8000" b="1">
                <a:latin typeface="Abadi"/>
              </a:rPr>
              <a:t>Initial Design</a:t>
            </a:r>
            <a:endParaRPr lang="en-GB" sz="8000" b="1">
              <a:latin typeface="Abadi" panose="020F0502020204030204" pitchFamily="34" charset="0"/>
            </a:endParaRPr>
          </a:p>
        </p:txBody>
      </p:sp>
      <p:sp>
        <p:nvSpPr>
          <p:cNvPr id="3" name="Rectangle 2">
            <a:extLst>
              <a:ext uri="{FF2B5EF4-FFF2-40B4-BE49-F238E27FC236}">
                <a16:creationId xmlns:a16="http://schemas.microsoft.com/office/drawing/2014/main" id="{4F733A2C-A5D6-D857-D7AB-E2D7E1B9B418}"/>
              </a:ext>
            </a:extLst>
          </p:cNvPr>
          <p:cNvSpPr/>
          <p:nvPr/>
        </p:nvSpPr>
        <p:spPr>
          <a:xfrm>
            <a:off x="838199" y="3465945"/>
            <a:ext cx="10507132" cy="74494"/>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Graphic 6" descr="Car with solid fill">
            <a:extLst>
              <a:ext uri="{FF2B5EF4-FFF2-40B4-BE49-F238E27FC236}">
                <a16:creationId xmlns:a16="http://schemas.microsoft.com/office/drawing/2014/main" id="{D8F58E46-099F-B614-6C03-B3DA46A232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53626" y="2350135"/>
            <a:ext cx="1501965" cy="1492785"/>
          </a:xfrm>
          <a:prstGeom prst="rect">
            <a:avLst/>
          </a:prstGeom>
        </p:spPr>
      </p:pic>
    </p:spTree>
    <p:extLst>
      <p:ext uri="{BB962C8B-B14F-4D97-AF65-F5344CB8AC3E}">
        <p14:creationId xmlns:p14="http://schemas.microsoft.com/office/powerpoint/2010/main" val="3905988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a:latin typeface="Abadi"/>
              </a:rPr>
              <a:t>GUI – main menu</a:t>
            </a:r>
            <a:endParaRPr lang="en-GB" b="1">
              <a:latin typeface="Abadi" panose="020B0604020104020204" pitchFamily="34" charset="0"/>
            </a:endParaRPr>
          </a:p>
        </p:txBody>
      </p:sp>
      <p:sp>
        <p:nvSpPr>
          <p:cNvPr id="3" name="Content Placeholder 2">
            <a:extLst>
              <a:ext uri="{FF2B5EF4-FFF2-40B4-BE49-F238E27FC236}">
                <a16:creationId xmlns:a16="http://schemas.microsoft.com/office/drawing/2014/main" id="{CA219A01-0C18-5FF3-180F-3B694C6AE42D}"/>
              </a:ext>
            </a:extLst>
          </p:cNvPr>
          <p:cNvSpPr>
            <a:spLocks noGrp="1"/>
          </p:cNvSpPr>
          <p:nvPr>
            <p:ph idx="1"/>
          </p:nvPr>
        </p:nvSpPr>
        <p:spPr>
          <a:xfrm>
            <a:off x="838200" y="1960566"/>
            <a:ext cx="10515600" cy="4351336"/>
          </a:xfrm>
        </p:spPr>
        <p:txBody>
          <a:bodyPr>
            <a:normAutofit/>
          </a:bodyPr>
          <a:lstStyle/>
          <a:p>
            <a:pPr marL="0" indent="0">
              <a:buNone/>
              <a:tabLst>
                <a:tab pos="8434388" algn="l"/>
              </a:tabLst>
            </a:pPr>
            <a:endParaRPr lang="en-GB" sz="1600">
              <a:ea typeface="Calibri"/>
              <a:cs typeface="Calibri"/>
            </a:endParaRPr>
          </a:p>
          <a:p>
            <a:pPr marL="0" indent="0">
              <a:buNone/>
              <a:tabLst>
                <a:tab pos="8434388" algn="l"/>
              </a:tabLst>
            </a:pPr>
            <a:endParaRPr lang="en-GB" sz="1600">
              <a:ea typeface="Calibri"/>
              <a:cs typeface="Calibri"/>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pic>
        <p:nvPicPr>
          <p:cNvPr id="7" name="Picture 6" descr="A black circle with white text&#10;&#10;Description automatically generated">
            <a:extLst>
              <a:ext uri="{FF2B5EF4-FFF2-40B4-BE49-F238E27FC236}">
                <a16:creationId xmlns:a16="http://schemas.microsoft.com/office/drawing/2014/main" id="{0BE577D8-4465-752E-98D2-BA4D7BA1C9DC}"/>
              </a:ext>
            </a:extLst>
          </p:cNvPr>
          <p:cNvPicPr>
            <a:picLocks noChangeAspect="1"/>
          </p:cNvPicPr>
          <p:nvPr/>
        </p:nvPicPr>
        <p:blipFill>
          <a:blip r:embed="rId4"/>
          <a:stretch>
            <a:fillRect/>
          </a:stretch>
        </p:blipFill>
        <p:spPr>
          <a:xfrm>
            <a:off x="3051717" y="1779860"/>
            <a:ext cx="6079273" cy="4580669"/>
          </a:xfrm>
          <a:prstGeom prst="rect">
            <a:avLst/>
          </a:prstGeom>
        </p:spPr>
      </p:pic>
      <p:cxnSp>
        <p:nvCxnSpPr>
          <p:cNvPr id="8" name="Straight Arrow Connector 7">
            <a:extLst>
              <a:ext uri="{FF2B5EF4-FFF2-40B4-BE49-F238E27FC236}">
                <a16:creationId xmlns:a16="http://schemas.microsoft.com/office/drawing/2014/main" id="{BCF66A05-E7A2-3FBC-65D9-FDCB85A2E94A}"/>
              </a:ext>
            </a:extLst>
          </p:cNvPr>
          <p:cNvCxnSpPr/>
          <p:nvPr/>
        </p:nvCxnSpPr>
        <p:spPr>
          <a:xfrm>
            <a:off x="2358483" y="2293434"/>
            <a:ext cx="1044497" cy="245328"/>
          </a:xfrm>
          <a:prstGeom prst="straightConnector1">
            <a:avLst/>
          </a:prstGeom>
          <a:ln w="28575">
            <a:solidFill>
              <a:srgbClr val="FF4A4A"/>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B6118FD-D0B5-FA44-1095-A9EC243E3E8F}"/>
              </a:ext>
            </a:extLst>
          </p:cNvPr>
          <p:cNvCxnSpPr>
            <a:cxnSpLocks/>
          </p:cNvCxnSpPr>
          <p:nvPr/>
        </p:nvCxnSpPr>
        <p:spPr>
          <a:xfrm>
            <a:off x="2265557" y="5833946"/>
            <a:ext cx="960862" cy="180279"/>
          </a:xfrm>
          <a:prstGeom prst="straightConnector1">
            <a:avLst/>
          </a:prstGeom>
          <a:ln w="28575">
            <a:solidFill>
              <a:srgbClr val="FF4A4A"/>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874869A-E0A0-9D60-A3F0-B68A0B0CF4D3}"/>
              </a:ext>
            </a:extLst>
          </p:cNvPr>
          <p:cNvSpPr txBox="1"/>
          <p:nvPr/>
        </p:nvSpPr>
        <p:spPr>
          <a:xfrm>
            <a:off x="185854" y="4023732"/>
            <a:ext cx="2378926"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a:latin typeface="Abadi"/>
                <a:cs typeface="Calibri"/>
              </a:rPr>
              <a:t>Mute button</a:t>
            </a:r>
          </a:p>
          <a:p>
            <a:r>
              <a:rPr lang="en-US" sz="1400">
                <a:latin typeface="Abadi"/>
                <a:cs typeface="Calibri"/>
              </a:rPr>
              <a:t>This can be clicked on as a button to turn off music – where it will change its appearance to represent being muted. The icon is also white to compliment the other white accents and stand out from the grey backgrounds.</a:t>
            </a:r>
          </a:p>
        </p:txBody>
      </p:sp>
      <p:cxnSp>
        <p:nvCxnSpPr>
          <p:cNvPr id="12" name="Straight Arrow Connector 11">
            <a:extLst>
              <a:ext uri="{FF2B5EF4-FFF2-40B4-BE49-F238E27FC236}">
                <a16:creationId xmlns:a16="http://schemas.microsoft.com/office/drawing/2014/main" id="{3D3EA80D-E418-6D4D-30A5-BE53CC371EC9}"/>
              </a:ext>
            </a:extLst>
          </p:cNvPr>
          <p:cNvCxnSpPr>
            <a:cxnSpLocks/>
          </p:cNvCxnSpPr>
          <p:nvPr/>
        </p:nvCxnSpPr>
        <p:spPr>
          <a:xfrm flipH="1">
            <a:off x="6971371" y="3297044"/>
            <a:ext cx="2412380" cy="1072376"/>
          </a:xfrm>
          <a:prstGeom prst="straightConnector1">
            <a:avLst/>
          </a:prstGeom>
          <a:ln w="28575">
            <a:solidFill>
              <a:srgbClr val="FF4A4A"/>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9FB2444-90C3-BF57-3A23-F5C36C77BE16}"/>
              </a:ext>
            </a:extLst>
          </p:cNvPr>
          <p:cNvSpPr txBox="1"/>
          <p:nvPr/>
        </p:nvSpPr>
        <p:spPr>
          <a:xfrm>
            <a:off x="9441365" y="2025805"/>
            <a:ext cx="2509023"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dirty="0">
                <a:latin typeface="Abadi"/>
                <a:cs typeface="Calibri"/>
              </a:rPr>
              <a:t>Main Buttons</a:t>
            </a:r>
          </a:p>
          <a:p>
            <a:r>
              <a:rPr lang="en-US" sz="1400" dirty="0">
                <a:latin typeface="Abadi"/>
                <a:cs typeface="Calibri"/>
              </a:rPr>
              <a:t>These buttons will switch the worlds to the chosen destination; how-to-play, level screen and customisation garage. I have chosen them to be yellow to be able to stand out from the regular white accent colours to show that they are buttons.</a:t>
            </a:r>
          </a:p>
        </p:txBody>
      </p:sp>
      <p:sp>
        <p:nvSpPr>
          <p:cNvPr id="15" name="TextBox 14">
            <a:extLst>
              <a:ext uri="{FF2B5EF4-FFF2-40B4-BE49-F238E27FC236}">
                <a16:creationId xmlns:a16="http://schemas.microsoft.com/office/drawing/2014/main" id="{45681180-59ED-F248-610B-99242CF7FE6B}"/>
              </a:ext>
            </a:extLst>
          </p:cNvPr>
          <p:cNvSpPr txBox="1"/>
          <p:nvPr/>
        </p:nvSpPr>
        <p:spPr>
          <a:xfrm>
            <a:off x="9441365" y="4460488"/>
            <a:ext cx="246256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a:latin typeface="Abadi"/>
                <a:cs typeface="Calibri"/>
              </a:rPr>
              <a:t>Background</a:t>
            </a:r>
          </a:p>
          <a:p>
            <a:r>
              <a:rPr lang="en-US" sz="1400">
                <a:latin typeface="Abadi"/>
                <a:cs typeface="Calibri"/>
              </a:rPr>
              <a:t>I styled the background to be based on a car dashboard to reflect the car theme of game. The various shades of grey for the background and dials.</a:t>
            </a:r>
          </a:p>
        </p:txBody>
      </p:sp>
      <p:sp>
        <p:nvSpPr>
          <p:cNvPr id="16" name="TextBox 15">
            <a:extLst>
              <a:ext uri="{FF2B5EF4-FFF2-40B4-BE49-F238E27FC236}">
                <a16:creationId xmlns:a16="http://schemas.microsoft.com/office/drawing/2014/main" id="{4121E3AD-1F3D-900A-11D8-E85D52073E85}"/>
              </a:ext>
            </a:extLst>
          </p:cNvPr>
          <p:cNvSpPr txBox="1"/>
          <p:nvPr/>
        </p:nvSpPr>
        <p:spPr>
          <a:xfrm>
            <a:off x="185854" y="1849244"/>
            <a:ext cx="2378926"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a:latin typeface="Abadi"/>
                <a:cs typeface="Calibri"/>
              </a:rPr>
              <a:t>Title</a:t>
            </a:r>
          </a:p>
          <a:p>
            <a:r>
              <a:rPr lang="en-US" sz="1400">
                <a:latin typeface="Abadi"/>
                <a:cs typeface="Calibri"/>
              </a:rPr>
              <a:t>I have chosen to have the title in bold and white so that it is easier read in contrast to the dark background. The font "Abadi", is very clear and easily read.</a:t>
            </a:r>
          </a:p>
        </p:txBody>
      </p:sp>
    </p:spTree>
    <p:extLst>
      <p:ext uri="{BB962C8B-B14F-4D97-AF65-F5344CB8AC3E}">
        <p14:creationId xmlns:p14="http://schemas.microsoft.com/office/powerpoint/2010/main" val="1488305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video game&#10;&#10;Description automatically generated">
            <a:extLst>
              <a:ext uri="{FF2B5EF4-FFF2-40B4-BE49-F238E27FC236}">
                <a16:creationId xmlns:a16="http://schemas.microsoft.com/office/drawing/2014/main" id="{87BF830F-4BA6-239B-4CDE-4D3DB035CCCA}"/>
              </a:ext>
            </a:extLst>
          </p:cNvPr>
          <p:cNvPicPr>
            <a:picLocks noChangeAspect="1"/>
          </p:cNvPicPr>
          <p:nvPr/>
        </p:nvPicPr>
        <p:blipFill>
          <a:blip r:embed="rId2"/>
          <a:stretch>
            <a:fillRect/>
          </a:stretch>
        </p:blipFill>
        <p:spPr>
          <a:xfrm>
            <a:off x="2271132" y="1906332"/>
            <a:ext cx="7528930" cy="4225506"/>
          </a:xfrm>
          <a:prstGeom prst="rect">
            <a:avLst/>
          </a:prstGeom>
        </p:spPr>
      </p:pic>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a:latin typeface="Abadi"/>
              </a:rPr>
              <a:t>GUI – game map</a:t>
            </a:r>
            <a:endParaRPr lang="en-GB" b="1">
              <a:latin typeface="Abadi" panose="020B0604020104020204" pitchFamily="34" charset="0"/>
            </a:endParaRPr>
          </a:p>
        </p:txBody>
      </p:sp>
      <p:sp>
        <p:nvSpPr>
          <p:cNvPr id="3" name="Content Placeholder 2">
            <a:extLst>
              <a:ext uri="{FF2B5EF4-FFF2-40B4-BE49-F238E27FC236}">
                <a16:creationId xmlns:a16="http://schemas.microsoft.com/office/drawing/2014/main" id="{CA219A01-0C18-5FF3-180F-3B694C6AE42D}"/>
              </a:ext>
            </a:extLst>
          </p:cNvPr>
          <p:cNvSpPr>
            <a:spLocks noGrp="1"/>
          </p:cNvSpPr>
          <p:nvPr>
            <p:ph idx="1"/>
          </p:nvPr>
        </p:nvSpPr>
        <p:spPr>
          <a:xfrm>
            <a:off x="838200" y="1960566"/>
            <a:ext cx="10515600" cy="4351336"/>
          </a:xfrm>
        </p:spPr>
        <p:txBody>
          <a:bodyPr>
            <a:normAutofit/>
          </a:bodyPr>
          <a:lstStyle/>
          <a:p>
            <a:pPr marL="0" indent="0">
              <a:buNone/>
              <a:tabLst>
                <a:tab pos="8434388" algn="l"/>
              </a:tabLst>
            </a:pPr>
            <a:endParaRPr lang="en-GB" sz="1600">
              <a:ea typeface="Calibri"/>
              <a:cs typeface="Calibri"/>
            </a:endParaRPr>
          </a:p>
          <a:p>
            <a:pPr marL="0" indent="0">
              <a:buNone/>
              <a:tabLst>
                <a:tab pos="8434388" algn="l"/>
              </a:tabLst>
            </a:pPr>
            <a:endParaRPr lang="en-GB" sz="1600">
              <a:ea typeface="Calibri"/>
              <a:cs typeface="Calibri"/>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6197" y="281849"/>
            <a:ext cx="1501965" cy="1492785"/>
          </a:xfrm>
          <a:prstGeom prst="rect">
            <a:avLst/>
          </a:prstGeom>
        </p:spPr>
      </p:pic>
      <p:cxnSp>
        <p:nvCxnSpPr>
          <p:cNvPr id="8" name="Straight Arrow Connector 7">
            <a:extLst>
              <a:ext uri="{FF2B5EF4-FFF2-40B4-BE49-F238E27FC236}">
                <a16:creationId xmlns:a16="http://schemas.microsoft.com/office/drawing/2014/main" id="{4E5F126B-1E8F-781B-DA29-34FAB851F239}"/>
              </a:ext>
            </a:extLst>
          </p:cNvPr>
          <p:cNvCxnSpPr/>
          <p:nvPr/>
        </p:nvCxnSpPr>
        <p:spPr>
          <a:xfrm flipH="1">
            <a:off x="9536151" y="1884555"/>
            <a:ext cx="470211" cy="198865"/>
          </a:xfrm>
          <a:prstGeom prst="straightConnector1">
            <a:avLst/>
          </a:prstGeom>
          <a:ln w="28575">
            <a:solidFill>
              <a:srgbClr val="FF4A4A"/>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C334098-4A32-9FB3-7252-EA6DD57CEF86}"/>
              </a:ext>
            </a:extLst>
          </p:cNvPr>
          <p:cNvSpPr txBox="1"/>
          <p:nvPr/>
        </p:nvSpPr>
        <p:spPr>
          <a:xfrm>
            <a:off x="9989634" y="1691268"/>
            <a:ext cx="2202364"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a:latin typeface="Abadi"/>
                <a:cs typeface="Calibri"/>
              </a:rPr>
              <a:t>Health Bar</a:t>
            </a:r>
            <a:endParaRPr lang="en-US"/>
          </a:p>
          <a:p>
            <a:r>
              <a:rPr lang="en-US" sz="1400">
                <a:latin typeface="Abadi"/>
                <a:cs typeface="Calibri"/>
              </a:rPr>
              <a:t>This bar will determine the player's health. As the player crashes, health will be reduced until the car is totaled. The bar being in the corner of the screen reduces the chances of it being distraction or overlapping during the game.</a:t>
            </a:r>
          </a:p>
        </p:txBody>
      </p:sp>
      <p:cxnSp>
        <p:nvCxnSpPr>
          <p:cNvPr id="11" name="Straight Arrow Connector 10">
            <a:extLst>
              <a:ext uri="{FF2B5EF4-FFF2-40B4-BE49-F238E27FC236}">
                <a16:creationId xmlns:a16="http://schemas.microsoft.com/office/drawing/2014/main" id="{2064C9C5-B436-8D05-5AFA-FEFC1380B1E0}"/>
              </a:ext>
            </a:extLst>
          </p:cNvPr>
          <p:cNvCxnSpPr>
            <a:cxnSpLocks/>
          </p:cNvCxnSpPr>
          <p:nvPr/>
        </p:nvCxnSpPr>
        <p:spPr>
          <a:xfrm>
            <a:off x="2070411" y="1940313"/>
            <a:ext cx="217448" cy="143108"/>
          </a:xfrm>
          <a:prstGeom prst="straightConnector1">
            <a:avLst/>
          </a:prstGeom>
          <a:ln w="28575">
            <a:solidFill>
              <a:srgbClr val="FF4A4A"/>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C9163ED-E233-26AC-FE13-F9AF021C5FC6}"/>
              </a:ext>
            </a:extLst>
          </p:cNvPr>
          <p:cNvSpPr txBox="1"/>
          <p:nvPr/>
        </p:nvSpPr>
        <p:spPr>
          <a:xfrm>
            <a:off x="0" y="1523999"/>
            <a:ext cx="220236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a:latin typeface="Abadi"/>
                <a:cs typeface="Calibri"/>
              </a:rPr>
              <a:t>Home Button</a:t>
            </a:r>
            <a:endParaRPr lang="en-US"/>
          </a:p>
          <a:p>
            <a:r>
              <a:rPr lang="en-US" sz="1400">
                <a:latin typeface="Abadi"/>
                <a:cs typeface="Calibri"/>
              </a:rPr>
              <a:t>This button will stop the game and return to the home screen. It is a commonly </a:t>
            </a:r>
            <a:r>
              <a:rPr lang="en-US" sz="1400" err="1">
                <a:latin typeface="Abadi"/>
                <a:cs typeface="Calibri"/>
              </a:rPr>
              <a:t>recognised</a:t>
            </a:r>
            <a:r>
              <a:rPr lang="en-US" sz="1400">
                <a:latin typeface="Abadi"/>
                <a:cs typeface="Calibri"/>
              </a:rPr>
              <a:t>  home icon for familiarity so it would not need to be in the "how to play" section. </a:t>
            </a:r>
          </a:p>
        </p:txBody>
      </p:sp>
      <p:sp>
        <p:nvSpPr>
          <p:cNvPr id="14" name="TextBox 13">
            <a:extLst>
              <a:ext uri="{FF2B5EF4-FFF2-40B4-BE49-F238E27FC236}">
                <a16:creationId xmlns:a16="http://schemas.microsoft.com/office/drawing/2014/main" id="{A6E357D4-5552-F068-5271-F3080D75242E}"/>
              </a:ext>
            </a:extLst>
          </p:cNvPr>
          <p:cNvSpPr txBox="1"/>
          <p:nvPr/>
        </p:nvSpPr>
        <p:spPr>
          <a:xfrm>
            <a:off x="111511" y="3930804"/>
            <a:ext cx="2202364"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dirty="0">
                <a:latin typeface="Abadi"/>
                <a:cs typeface="Calibri"/>
              </a:rPr>
              <a:t>Background</a:t>
            </a:r>
          </a:p>
          <a:p>
            <a:r>
              <a:rPr lang="en-US" sz="1400" dirty="0">
                <a:latin typeface="Abadi"/>
                <a:cs typeface="Calibri"/>
              </a:rPr>
              <a:t>The background being very light and pastel colours allow the player to focus more on the road and car. I have added similar road markings and signs such as give way signs and Belisha beacons for more realism.</a:t>
            </a:r>
          </a:p>
        </p:txBody>
      </p:sp>
      <p:sp>
        <p:nvSpPr>
          <p:cNvPr id="15" name="TextBox 14">
            <a:extLst>
              <a:ext uri="{FF2B5EF4-FFF2-40B4-BE49-F238E27FC236}">
                <a16:creationId xmlns:a16="http://schemas.microsoft.com/office/drawing/2014/main" id="{C203928F-A409-7DFA-287F-67EFFA3BC4DA}"/>
              </a:ext>
            </a:extLst>
          </p:cNvPr>
          <p:cNvSpPr txBox="1"/>
          <p:nvPr/>
        </p:nvSpPr>
        <p:spPr>
          <a:xfrm>
            <a:off x="9887528" y="4251688"/>
            <a:ext cx="2202364"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a:latin typeface="Abadi"/>
                <a:cs typeface="Calibri"/>
              </a:rPr>
              <a:t>Obstacles</a:t>
            </a:r>
          </a:p>
          <a:p>
            <a:r>
              <a:rPr lang="en-US" sz="1400">
                <a:latin typeface="Abadi"/>
                <a:cs typeface="Calibri"/>
              </a:rPr>
              <a:t>I have added multiple obstacles that could reduce the players health, this includes a pedestrian crossing, potholes and other moving vehicles.</a:t>
            </a:r>
          </a:p>
        </p:txBody>
      </p:sp>
      <p:cxnSp>
        <p:nvCxnSpPr>
          <p:cNvPr id="16" name="Straight Arrow Connector 15">
            <a:extLst>
              <a:ext uri="{FF2B5EF4-FFF2-40B4-BE49-F238E27FC236}">
                <a16:creationId xmlns:a16="http://schemas.microsoft.com/office/drawing/2014/main" id="{6672CE64-5F71-91D1-0BD6-337FC969DA5F}"/>
              </a:ext>
            </a:extLst>
          </p:cNvPr>
          <p:cNvCxnSpPr>
            <a:cxnSpLocks/>
          </p:cNvCxnSpPr>
          <p:nvPr/>
        </p:nvCxnSpPr>
        <p:spPr>
          <a:xfrm flipH="1" flipV="1">
            <a:off x="8755566" y="4369420"/>
            <a:ext cx="1120697" cy="349403"/>
          </a:xfrm>
          <a:prstGeom prst="straightConnector1">
            <a:avLst/>
          </a:prstGeom>
          <a:ln w="28575">
            <a:solidFill>
              <a:srgbClr val="FF4A4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B696548-E27D-6F71-294F-7C3A754FD3FC}"/>
              </a:ext>
            </a:extLst>
          </p:cNvPr>
          <p:cNvCxnSpPr>
            <a:cxnSpLocks/>
          </p:cNvCxnSpPr>
          <p:nvPr/>
        </p:nvCxnSpPr>
        <p:spPr>
          <a:xfrm flipV="1">
            <a:off x="1642946" y="3979128"/>
            <a:ext cx="905108" cy="163549"/>
          </a:xfrm>
          <a:prstGeom prst="straightConnector1">
            <a:avLst/>
          </a:prstGeom>
          <a:ln w="28575">
            <a:solidFill>
              <a:srgbClr val="FF4A4A"/>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84311DF-901D-584D-DD42-75EC380D0A48}"/>
              </a:ext>
            </a:extLst>
          </p:cNvPr>
          <p:cNvSpPr txBox="1"/>
          <p:nvPr/>
        </p:nvSpPr>
        <p:spPr>
          <a:xfrm>
            <a:off x="9840491" y="5850947"/>
            <a:ext cx="220236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a:latin typeface="Abadi"/>
                <a:cs typeface="Calibri"/>
              </a:rPr>
              <a:t>Extending maps</a:t>
            </a:r>
          </a:p>
          <a:p>
            <a:r>
              <a:rPr lang="en-US" sz="1400">
                <a:latin typeface="Abadi"/>
                <a:cs typeface="Calibri"/>
              </a:rPr>
              <a:t>Screens should extend past the screen for larger and more complex levels.</a:t>
            </a:r>
          </a:p>
        </p:txBody>
      </p:sp>
    </p:spTree>
    <p:extLst>
      <p:ext uri="{BB962C8B-B14F-4D97-AF65-F5344CB8AC3E}">
        <p14:creationId xmlns:p14="http://schemas.microsoft.com/office/powerpoint/2010/main" val="1392324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dirty="0">
                <a:latin typeface="Abadi"/>
              </a:rPr>
              <a:t>GUI – customisation menu</a:t>
            </a:r>
            <a:endParaRPr lang="en-GB" b="1" dirty="0">
              <a:latin typeface="Abadi" panose="020B0604020104020204" pitchFamily="34" charset="0"/>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pic>
        <p:nvPicPr>
          <p:cNvPr id="5" name="Picture 4" descr="A screenshot of a game&#10;&#10;Description automatically generated">
            <a:extLst>
              <a:ext uri="{FF2B5EF4-FFF2-40B4-BE49-F238E27FC236}">
                <a16:creationId xmlns:a16="http://schemas.microsoft.com/office/drawing/2014/main" id="{CC2D4CD0-125A-1CF5-F453-AA126610E4C6}"/>
              </a:ext>
            </a:extLst>
          </p:cNvPr>
          <p:cNvPicPr>
            <a:picLocks noChangeAspect="1"/>
          </p:cNvPicPr>
          <p:nvPr/>
        </p:nvPicPr>
        <p:blipFill>
          <a:blip r:embed="rId4"/>
          <a:stretch>
            <a:fillRect/>
          </a:stretch>
        </p:blipFill>
        <p:spPr>
          <a:xfrm>
            <a:off x="3014547" y="1882037"/>
            <a:ext cx="6153613" cy="4608631"/>
          </a:xfrm>
          <a:prstGeom prst="rect">
            <a:avLst/>
          </a:prstGeom>
        </p:spPr>
      </p:pic>
      <p:cxnSp>
        <p:nvCxnSpPr>
          <p:cNvPr id="10" name="Straight Arrow Connector 9">
            <a:extLst>
              <a:ext uri="{FF2B5EF4-FFF2-40B4-BE49-F238E27FC236}">
                <a16:creationId xmlns:a16="http://schemas.microsoft.com/office/drawing/2014/main" id="{B4761D52-986F-5CE4-74E1-87116FF2E0F2}"/>
              </a:ext>
            </a:extLst>
          </p:cNvPr>
          <p:cNvCxnSpPr/>
          <p:nvPr/>
        </p:nvCxnSpPr>
        <p:spPr>
          <a:xfrm>
            <a:off x="2290910" y="1986889"/>
            <a:ext cx="759062" cy="77946"/>
          </a:xfrm>
          <a:prstGeom prst="straightConnector1">
            <a:avLst/>
          </a:prstGeom>
          <a:ln w="28575">
            <a:solidFill>
              <a:srgbClr val="FF4A4A"/>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F8CA407-D666-67C9-0DF6-1D8E60899878}"/>
              </a:ext>
            </a:extLst>
          </p:cNvPr>
          <p:cNvSpPr txBox="1"/>
          <p:nvPr/>
        </p:nvSpPr>
        <p:spPr>
          <a:xfrm>
            <a:off x="185854" y="1598340"/>
            <a:ext cx="2202364"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a:latin typeface="Abadi"/>
                <a:cs typeface="Calibri"/>
              </a:rPr>
              <a:t>Home Button</a:t>
            </a:r>
            <a:endParaRPr lang="en-US"/>
          </a:p>
          <a:p>
            <a:r>
              <a:rPr lang="en-US" sz="1400">
                <a:latin typeface="Abadi"/>
                <a:cs typeface="Calibri"/>
              </a:rPr>
              <a:t>This button will stop the game and return to the home screen. I have kept it in the top corner so it is easily </a:t>
            </a:r>
            <a:r>
              <a:rPr lang="en-GB" sz="1400">
                <a:latin typeface="Abadi"/>
                <a:cs typeface="Calibri"/>
              </a:rPr>
              <a:t>recognisable</a:t>
            </a:r>
            <a:r>
              <a:rPr lang="en-US" sz="1400">
                <a:latin typeface="Abadi"/>
                <a:cs typeface="Calibri"/>
              </a:rPr>
              <a:t> in each screen.</a:t>
            </a:r>
          </a:p>
        </p:txBody>
      </p:sp>
      <p:cxnSp>
        <p:nvCxnSpPr>
          <p:cNvPr id="13" name="Straight Arrow Connector 12">
            <a:extLst>
              <a:ext uri="{FF2B5EF4-FFF2-40B4-BE49-F238E27FC236}">
                <a16:creationId xmlns:a16="http://schemas.microsoft.com/office/drawing/2014/main" id="{B1D1B39E-10E4-F4F9-C701-6E0A58FF4033}"/>
              </a:ext>
            </a:extLst>
          </p:cNvPr>
          <p:cNvCxnSpPr>
            <a:cxnSpLocks/>
          </p:cNvCxnSpPr>
          <p:nvPr/>
        </p:nvCxnSpPr>
        <p:spPr>
          <a:xfrm flipV="1">
            <a:off x="2144751" y="4824762"/>
            <a:ext cx="1602058" cy="525963"/>
          </a:xfrm>
          <a:prstGeom prst="straightConnector1">
            <a:avLst/>
          </a:prstGeom>
          <a:ln w="28575">
            <a:solidFill>
              <a:srgbClr val="FF4A4A"/>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2B6004D-8B8B-FF86-B128-5F20B3CD0B48}"/>
              </a:ext>
            </a:extLst>
          </p:cNvPr>
          <p:cNvSpPr txBox="1"/>
          <p:nvPr/>
        </p:nvSpPr>
        <p:spPr>
          <a:xfrm>
            <a:off x="137555" y="4615136"/>
            <a:ext cx="2418734"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a:latin typeface="Abadi"/>
                <a:cs typeface="Calibri"/>
              </a:rPr>
              <a:t>Vehicle Preview</a:t>
            </a:r>
            <a:endParaRPr lang="en-US"/>
          </a:p>
          <a:p>
            <a:r>
              <a:rPr lang="en-US" sz="1400">
                <a:latin typeface="Abadi"/>
                <a:cs typeface="Calibri"/>
              </a:rPr>
              <a:t>The current playable vehicle is previewed on the left in yellow. I have added it separately to highlight which is the currently used one in contrast to not used ones. If no other cars are selected, then it will default the blue car.</a:t>
            </a:r>
          </a:p>
        </p:txBody>
      </p:sp>
      <p:cxnSp>
        <p:nvCxnSpPr>
          <p:cNvPr id="15" name="Straight Arrow Connector 14">
            <a:extLst>
              <a:ext uri="{FF2B5EF4-FFF2-40B4-BE49-F238E27FC236}">
                <a16:creationId xmlns:a16="http://schemas.microsoft.com/office/drawing/2014/main" id="{025D1833-0A5D-8693-816D-ECCB2FB19F6C}"/>
              </a:ext>
            </a:extLst>
          </p:cNvPr>
          <p:cNvCxnSpPr>
            <a:cxnSpLocks/>
          </p:cNvCxnSpPr>
          <p:nvPr/>
        </p:nvCxnSpPr>
        <p:spPr>
          <a:xfrm flipH="1" flipV="1">
            <a:off x="8591624" y="3902836"/>
            <a:ext cx="1022609" cy="732926"/>
          </a:xfrm>
          <a:prstGeom prst="straightConnector1">
            <a:avLst/>
          </a:prstGeom>
          <a:ln w="28575">
            <a:solidFill>
              <a:srgbClr val="FF4A4A"/>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77C4A4A-5164-8635-A6C0-4A2AEDCA033E}"/>
              </a:ext>
            </a:extLst>
          </p:cNvPr>
          <p:cNvCxnSpPr>
            <a:cxnSpLocks/>
          </p:cNvCxnSpPr>
          <p:nvPr/>
        </p:nvCxnSpPr>
        <p:spPr>
          <a:xfrm flipH="1">
            <a:off x="8535178" y="4607539"/>
            <a:ext cx="1079055" cy="1092111"/>
          </a:xfrm>
          <a:prstGeom prst="straightConnector1">
            <a:avLst/>
          </a:prstGeom>
          <a:ln w="28575">
            <a:solidFill>
              <a:srgbClr val="FF4A4A"/>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17949A5-6E53-BCFE-19A0-5A13647574E3}"/>
              </a:ext>
            </a:extLst>
          </p:cNvPr>
          <p:cNvSpPr txBox="1"/>
          <p:nvPr/>
        </p:nvSpPr>
        <p:spPr>
          <a:xfrm>
            <a:off x="9649705" y="3790265"/>
            <a:ext cx="2202364"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dirty="0">
                <a:latin typeface="Abadi"/>
                <a:cs typeface="Calibri"/>
              </a:rPr>
              <a:t>Purchasing/equip buttons</a:t>
            </a:r>
          </a:p>
          <a:p>
            <a:r>
              <a:rPr lang="en-US" sz="1400" dirty="0">
                <a:latin typeface="Abadi"/>
                <a:cs typeface="Calibri"/>
              </a:rPr>
              <a:t>Once a new car customisation is bought, the button changed so the player can equip the new car. Prior to purchase the price of the new cars are inside the button. I have made each button type different to be able to identify easily when the player has purchased the car.</a:t>
            </a:r>
          </a:p>
        </p:txBody>
      </p:sp>
      <p:sp>
        <p:nvSpPr>
          <p:cNvPr id="19" name="TextBox 18">
            <a:extLst>
              <a:ext uri="{FF2B5EF4-FFF2-40B4-BE49-F238E27FC236}">
                <a16:creationId xmlns:a16="http://schemas.microsoft.com/office/drawing/2014/main" id="{2FF8776F-0800-C8A8-AC4D-8518A7C1A4FA}"/>
              </a:ext>
            </a:extLst>
          </p:cNvPr>
          <p:cNvSpPr txBox="1"/>
          <p:nvPr/>
        </p:nvSpPr>
        <p:spPr>
          <a:xfrm>
            <a:off x="185853" y="3319895"/>
            <a:ext cx="2202364"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a:latin typeface="Abadi"/>
                <a:cs typeface="Calibri"/>
              </a:rPr>
              <a:t>Background</a:t>
            </a:r>
          </a:p>
          <a:p>
            <a:r>
              <a:rPr lang="en-US" sz="1400">
                <a:latin typeface="Abadi"/>
                <a:cs typeface="Calibri"/>
              </a:rPr>
              <a:t>The grey theme is carried through from the main menu screen to continue the main theme.</a:t>
            </a:r>
          </a:p>
        </p:txBody>
      </p:sp>
      <p:sp>
        <p:nvSpPr>
          <p:cNvPr id="20" name="TextBox 19">
            <a:extLst>
              <a:ext uri="{FF2B5EF4-FFF2-40B4-BE49-F238E27FC236}">
                <a16:creationId xmlns:a16="http://schemas.microsoft.com/office/drawing/2014/main" id="{6EE5EA70-B6BC-0B38-112B-A36841FDA26D}"/>
              </a:ext>
            </a:extLst>
          </p:cNvPr>
          <p:cNvSpPr txBox="1"/>
          <p:nvPr/>
        </p:nvSpPr>
        <p:spPr>
          <a:xfrm>
            <a:off x="9715557" y="1711228"/>
            <a:ext cx="2202364"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a:latin typeface="Abadi"/>
                <a:cs typeface="Calibri"/>
              </a:rPr>
              <a:t>Coins</a:t>
            </a:r>
          </a:p>
          <a:p>
            <a:r>
              <a:rPr lang="en-US" sz="1400">
                <a:latin typeface="Abadi"/>
                <a:cs typeface="Calibri"/>
              </a:rPr>
              <a:t>The coins box is important to tell the player how many coins they have earned. It is clearly presented using the white box in the top corner, similar to the health bar.</a:t>
            </a:r>
          </a:p>
        </p:txBody>
      </p:sp>
      <p:cxnSp>
        <p:nvCxnSpPr>
          <p:cNvPr id="21" name="Straight Arrow Connector 20">
            <a:extLst>
              <a:ext uri="{FF2B5EF4-FFF2-40B4-BE49-F238E27FC236}">
                <a16:creationId xmlns:a16="http://schemas.microsoft.com/office/drawing/2014/main" id="{27B59CA5-B32A-F396-FD4B-F4B318A84317}"/>
              </a:ext>
            </a:extLst>
          </p:cNvPr>
          <p:cNvCxnSpPr>
            <a:cxnSpLocks/>
          </p:cNvCxnSpPr>
          <p:nvPr/>
        </p:nvCxnSpPr>
        <p:spPr>
          <a:xfrm flipH="1" flipV="1">
            <a:off x="8347031" y="2218911"/>
            <a:ext cx="1314238" cy="413073"/>
          </a:xfrm>
          <a:prstGeom prst="straightConnector1">
            <a:avLst/>
          </a:prstGeom>
          <a:ln w="28575">
            <a:solidFill>
              <a:srgbClr val="FF4A4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7065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75DB-1FFD-1888-DD74-35074E21A891}"/>
              </a:ext>
            </a:extLst>
          </p:cNvPr>
          <p:cNvSpPr>
            <a:spLocks noGrp="1"/>
          </p:cNvSpPr>
          <p:nvPr>
            <p:ph type="title"/>
          </p:nvPr>
        </p:nvSpPr>
        <p:spPr>
          <a:xfrm>
            <a:off x="838200" y="2253964"/>
            <a:ext cx="10515600" cy="1325559"/>
          </a:xfrm>
        </p:spPr>
        <p:txBody>
          <a:bodyPr>
            <a:normAutofit/>
          </a:bodyPr>
          <a:lstStyle/>
          <a:p>
            <a:r>
              <a:rPr lang="en-US" sz="8000" b="1">
                <a:latin typeface="Abadi" panose="020F0502020204030204" pitchFamily="34" charset="0"/>
              </a:rPr>
              <a:t>Analysis</a:t>
            </a:r>
            <a:endParaRPr lang="en-GB" sz="8000" b="1">
              <a:latin typeface="Abadi" panose="020F0502020204030204" pitchFamily="34" charset="0"/>
            </a:endParaRPr>
          </a:p>
        </p:txBody>
      </p:sp>
      <p:sp>
        <p:nvSpPr>
          <p:cNvPr id="3" name="Rectangle 2">
            <a:extLst>
              <a:ext uri="{FF2B5EF4-FFF2-40B4-BE49-F238E27FC236}">
                <a16:creationId xmlns:a16="http://schemas.microsoft.com/office/drawing/2014/main" id="{4F733A2C-A5D6-D857-D7AB-E2D7E1B9B418}"/>
              </a:ext>
            </a:extLst>
          </p:cNvPr>
          <p:cNvSpPr/>
          <p:nvPr/>
        </p:nvSpPr>
        <p:spPr>
          <a:xfrm>
            <a:off x="838199" y="3465945"/>
            <a:ext cx="10507132" cy="74494"/>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Graphic 6" descr="Car with solid fill">
            <a:extLst>
              <a:ext uri="{FF2B5EF4-FFF2-40B4-BE49-F238E27FC236}">
                <a16:creationId xmlns:a16="http://schemas.microsoft.com/office/drawing/2014/main" id="{D8F58E46-099F-B614-6C03-B3DA46A232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53626" y="2350135"/>
            <a:ext cx="1501965" cy="1492785"/>
          </a:xfrm>
          <a:prstGeom prst="rect">
            <a:avLst/>
          </a:prstGeom>
        </p:spPr>
      </p:pic>
    </p:spTree>
    <p:extLst>
      <p:ext uri="{BB962C8B-B14F-4D97-AF65-F5344CB8AC3E}">
        <p14:creationId xmlns:p14="http://schemas.microsoft.com/office/powerpoint/2010/main" val="34705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a:latin typeface="Abadi"/>
              </a:rPr>
              <a:t>GUI – how to play</a:t>
            </a:r>
            <a:endParaRPr lang="en-GB" b="1">
              <a:latin typeface="Abadi" panose="020B0604020104020204" pitchFamily="34" charset="0"/>
            </a:endParaRPr>
          </a:p>
        </p:txBody>
      </p:sp>
      <p:sp>
        <p:nvSpPr>
          <p:cNvPr id="3" name="Content Placeholder 2">
            <a:extLst>
              <a:ext uri="{FF2B5EF4-FFF2-40B4-BE49-F238E27FC236}">
                <a16:creationId xmlns:a16="http://schemas.microsoft.com/office/drawing/2014/main" id="{CA219A01-0C18-5FF3-180F-3B694C6AE42D}"/>
              </a:ext>
            </a:extLst>
          </p:cNvPr>
          <p:cNvSpPr>
            <a:spLocks noGrp="1"/>
          </p:cNvSpPr>
          <p:nvPr>
            <p:ph idx="1"/>
          </p:nvPr>
        </p:nvSpPr>
        <p:spPr>
          <a:xfrm>
            <a:off x="838200" y="1960566"/>
            <a:ext cx="10515600" cy="4351336"/>
          </a:xfrm>
        </p:spPr>
        <p:txBody>
          <a:bodyPr>
            <a:normAutofit/>
          </a:bodyPr>
          <a:lstStyle/>
          <a:p>
            <a:pPr marL="0" indent="0">
              <a:buNone/>
              <a:tabLst>
                <a:tab pos="8434388" algn="l"/>
              </a:tabLst>
            </a:pPr>
            <a:endParaRPr lang="en-GB" sz="1600">
              <a:ea typeface="Calibri"/>
              <a:cs typeface="Calibri"/>
            </a:endParaRPr>
          </a:p>
          <a:p>
            <a:pPr marL="0" indent="0">
              <a:buNone/>
              <a:tabLst>
                <a:tab pos="8434388" algn="l"/>
              </a:tabLst>
            </a:pPr>
            <a:endParaRPr lang="en-GB" sz="1600">
              <a:ea typeface="Calibri"/>
              <a:cs typeface="Calibri"/>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pic>
        <p:nvPicPr>
          <p:cNvPr id="5" name="Picture 4" descr="A yellow card with text and black text&#10;&#10;Description automatically generated">
            <a:extLst>
              <a:ext uri="{FF2B5EF4-FFF2-40B4-BE49-F238E27FC236}">
                <a16:creationId xmlns:a16="http://schemas.microsoft.com/office/drawing/2014/main" id="{6F3A4940-8D3D-D345-FB6D-20D5A50A2D1D}"/>
              </a:ext>
            </a:extLst>
          </p:cNvPr>
          <p:cNvPicPr>
            <a:picLocks noChangeAspect="1"/>
          </p:cNvPicPr>
          <p:nvPr/>
        </p:nvPicPr>
        <p:blipFill>
          <a:blip r:embed="rId4"/>
          <a:stretch>
            <a:fillRect/>
          </a:stretch>
        </p:blipFill>
        <p:spPr>
          <a:xfrm>
            <a:off x="2941607" y="1895005"/>
            <a:ext cx="6323162" cy="4778893"/>
          </a:xfrm>
          <a:prstGeom prst="rect">
            <a:avLst/>
          </a:prstGeom>
        </p:spPr>
      </p:pic>
      <p:cxnSp>
        <p:nvCxnSpPr>
          <p:cNvPr id="8" name="Straight Arrow Connector 7">
            <a:extLst>
              <a:ext uri="{FF2B5EF4-FFF2-40B4-BE49-F238E27FC236}">
                <a16:creationId xmlns:a16="http://schemas.microsoft.com/office/drawing/2014/main" id="{16C2527C-038C-7BAA-53B0-5719ED0EB79F}"/>
              </a:ext>
            </a:extLst>
          </p:cNvPr>
          <p:cNvCxnSpPr/>
          <p:nvPr/>
        </p:nvCxnSpPr>
        <p:spPr>
          <a:xfrm>
            <a:off x="2290910" y="1986889"/>
            <a:ext cx="759062" cy="77946"/>
          </a:xfrm>
          <a:prstGeom prst="straightConnector1">
            <a:avLst/>
          </a:prstGeom>
          <a:ln w="28575">
            <a:solidFill>
              <a:srgbClr val="FF4A4A"/>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30D614F-BFEA-3F7C-1D04-551718F0DFD1}"/>
              </a:ext>
            </a:extLst>
          </p:cNvPr>
          <p:cNvSpPr txBox="1"/>
          <p:nvPr/>
        </p:nvSpPr>
        <p:spPr>
          <a:xfrm>
            <a:off x="185854" y="1598340"/>
            <a:ext cx="220236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a:latin typeface="Abadi"/>
                <a:cs typeface="Calibri"/>
              </a:rPr>
              <a:t>Home Button</a:t>
            </a:r>
            <a:endParaRPr lang="en-US"/>
          </a:p>
          <a:p>
            <a:r>
              <a:rPr lang="en-US" sz="1400">
                <a:latin typeface="Abadi"/>
                <a:cs typeface="Calibri"/>
              </a:rPr>
              <a:t>This button return to the home screen. </a:t>
            </a:r>
          </a:p>
        </p:txBody>
      </p:sp>
      <p:sp>
        <p:nvSpPr>
          <p:cNvPr id="11" name="TextBox 10">
            <a:extLst>
              <a:ext uri="{FF2B5EF4-FFF2-40B4-BE49-F238E27FC236}">
                <a16:creationId xmlns:a16="http://schemas.microsoft.com/office/drawing/2014/main" id="{8EB138B5-2E26-C3A6-D56E-1CEA0B5F5981}"/>
              </a:ext>
            </a:extLst>
          </p:cNvPr>
          <p:cNvSpPr txBox="1"/>
          <p:nvPr/>
        </p:nvSpPr>
        <p:spPr>
          <a:xfrm>
            <a:off x="9603022" y="4143132"/>
            <a:ext cx="2202364"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dirty="0">
                <a:latin typeface="Abadi"/>
                <a:cs typeface="Calibri"/>
              </a:rPr>
              <a:t>Background</a:t>
            </a:r>
            <a:endParaRPr lang="en-US" dirty="0"/>
          </a:p>
          <a:p>
            <a:r>
              <a:rPr lang="en-US" sz="1400" dirty="0">
                <a:latin typeface="Abadi"/>
                <a:cs typeface="Calibri"/>
              </a:rPr>
              <a:t>I have continued the background from the original menus to maintain the basic menu theme of the game. The yellow background from the main body allows the text to stand out, as well as being similar to the customisation menu.</a:t>
            </a:r>
          </a:p>
        </p:txBody>
      </p:sp>
      <p:cxnSp>
        <p:nvCxnSpPr>
          <p:cNvPr id="12" name="Straight Arrow Connector 11">
            <a:extLst>
              <a:ext uri="{FF2B5EF4-FFF2-40B4-BE49-F238E27FC236}">
                <a16:creationId xmlns:a16="http://schemas.microsoft.com/office/drawing/2014/main" id="{B178E60B-E58B-A344-2F33-43849E480751}"/>
              </a:ext>
            </a:extLst>
          </p:cNvPr>
          <p:cNvCxnSpPr>
            <a:cxnSpLocks/>
          </p:cNvCxnSpPr>
          <p:nvPr/>
        </p:nvCxnSpPr>
        <p:spPr>
          <a:xfrm flipH="1">
            <a:off x="8484613" y="5466210"/>
            <a:ext cx="1081240" cy="92322"/>
          </a:xfrm>
          <a:prstGeom prst="straightConnector1">
            <a:avLst/>
          </a:prstGeom>
          <a:ln w="28575">
            <a:solidFill>
              <a:srgbClr val="FF4A4A"/>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B5E0A76-D80E-33CB-D824-84A5984E270C}"/>
              </a:ext>
            </a:extLst>
          </p:cNvPr>
          <p:cNvCxnSpPr>
            <a:cxnSpLocks/>
          </p:cNvCxnSpPr>
          <p:nvPr/>
        </p:nvCxnSpPr>
        <p:spPr>
          <a:xfrm flipV="1">
            <a:off x="2391552" y="4580871"/>
            <a:ext cx="1679212" cy="123337"/>
          </a:xfrm>
          <a:prstGeom prst="straightConnector1">
            <a:avLst/>
          </a:prstGeom>
          <a:ln w="28575">
            <a:solidFill>
              <a:srgbClr val="FF4A4A"/>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5E16E4D-8C77-38F4-2229-D189538EB7C8}"/>
              </a:ext>
            </a:extLst>
          </p:cNvPr>
          <p:cNvSpPr txBox="1"/>
          <p:nvPr/>
        </p:nvSpPr>
        <p:spPr>
          <a:xfrm>
            <a:off x="286493" y="4344414"/>
            <a:ext cx="220236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a:latin typeface="Abadi"/>
                <a:cs typeface="Calibri"/>
              </a:rPr>
              <a:t>Illustrations</a:t>
            </a:r>
            <a:endParaRPr lang="en-US"/>
          </a:p>
          <a:p>
            <a:r>
              <a:rPr lang="en-US" sz="1400">
                <a:latin typeface="Abadi"/>
                <a:cs typeface="Calibri"/>
              </a:rPr>
              <a:t>I added simple illustrations to add more visual elements. It breaks up the text and helps explain the game simpler.</a:t>
            </a:r>
          </a:p>
        </p:txBody>
      </p:sp>
      <p:sp>
        <p:nvSpPr>
          <p:cNvPr id="16" name="TextBox 15">
            <a:extLst>
              <a:ext uri="{FF2B5EF4-FFF2-40B4-BE49-F238E27FC236}">
                <a16:creationId xmlns:a16="http://schemas.microsoft.com/office/drawing/2014/main" id="{16D14544-B33D-0F8D-BE93-C95064F19469}"/>
              </a:ext>
            </a:extLst>
          </p:cNvPr>
          <p:cNvSpPr txBox="1"/>
          <p:nvPr/>
        </p:nvSpPr>
        <p:spPr>
          <a:xfrm>
            <a:off x="9574267" y="2245320"/>
            <a:ext cx="220236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a:latin typeface="Abadi"/>
                <a:cs typeface="Calibri"/>
              </a:rPr>
              <a:t>How To Play</a:t>
            </a:r>
            <a:endParaRPr lang="en-US"/>
          </a:p>
          <a:p>
            <a:r>
              <a:rPr lang="en-US" sz="1400">
                <a:latin typeface="Abadi"/>
                <a:cs typeface="Calibri"/>
              </a:rPr>
              <a:t>I added this screen to help with navigation the main game.</a:t>
            </a:r>
            <a:endParaRPr lang="en-US" sz="1400" u="sng">
              <a:latin typeface="Abadi"/>
              <a:cs typeface="Calibri"/>
            </a:endParaRPr>
          </a:p>
        </p:txBody>
      </p:sp>
      <p:cxnSp>
        <p:nvCxnSpPr>
          <p:cNvPr id="17" name="Straight Arrow Connector 16">
            <a:extLst>
              <a:ext uri="{FF2B5EF4-FFF2-40B4-BE49-F238E27FC236}">
                <a16:creationId xmlns:a16="http://schemas.microsoft.com/office/drawing/2014/main" id="{5A320FBB-79F6-90EE-E75C-E1784040A0B7}"/>
              </a:ext>
            </a:extLst>
          </p:cNvPr>
          <p:cNvCxnSpPr>
            <a:cxnSpLocks/>
          </p:cNvCxnSpPr>
          <p:nvPr/>
        </p:nvCxnSpPr>
        <p:spPr>
          <a:xfrm flipH="1">
            <a:off x="8657140" y="3122700"/>
            <a:ext cx="879958" cy="509266"/>
          </a:xfrm>
          <a:prstGeom prst="straightConnector1">
            <a:avLst/>
          </a:prstGeom>
          <a:ln w="28575">
            <a:solidFill>
              <a:srgbClr val="FF4A4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144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a:latin typeface="Abadi"/>
              </a:rPr>
              <a:t>GUI – end of level screens</a:t>
            </a:r>
            <a:endParaRPr lang="en-GB" b="1">
              <a:latin typeface="Abadi" panose="020B0604020104020204" pitchFamily="34" charset="0"/>
            </a:endParaRPr>
          </a:p>
        </p:txBody>
      </p:sp>
      <p:sp>
        <p:nvSpPr>
          <p:cNvPr id="3" name="Content Placeholder 2">
            <a:extLst>
              <a:ext uri="{FF2B5EF4-FFF2-40B4-BE49-F238E27FC236}">
                <a16:creationId xmlns:a16="http://schemas.microsoft.com/office/drawing/2014/main" id="{CA219A01-0C18-5FF3-180F-3B694C6AE42D}"/>
              </a:ext>
            </a:extLst>
          </p:cNvPr>
          <p:cNvSpPr>
            <a:spLocks noGrp="1"/>
          </p:cNvSpPr>
          <p:nvPr>
            <p:ph idx="1"/>
          </p:nvPr>
        </p:nvSpPr>
        <p:spPr>
          <a:xfrm>
            <a:off x="838200" y="1960566"/>
            <a:ext cx="10515600" cy="4351336"/>
          </a:xfrm>
        </p:spPr>
        <p:txBody>
          <a:bodyPr>
            <a:normAutofit/>
          </a:bodyPr>
          <a:lstStyle/>
          <a:p>
            <a:pPr marL="0" indent="0">
              <a:buNone/>
              <a:tabLst>
                <a:tab pos="8434388" algn="l"/>
              </a:tabLst>
            </a:pPr>
            <a:endParaRPr lang="en-GB" sz="1600">
              <a:ea typeface="Calibri"/>
              <a:cs typeface="Calibri"/>
            </a:endParaRPr>
          </a:p>
          <a:p>
            <a:pPr marL="0" indent="0">
              <a:buNone/>
              <a:tabLst>
                <a:tab pos="8434388" algn="l"/>
              </a:tabLst>
            </a:pPr>
            <a:endParaRPr lang="en-GB" sz="1600">
              <a:ea typeface="Calibri"/>
              <a:cs typeface="Calibri"/>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pic>
        <p:nvPicPr>
          <p:cNvPr id="7" name="Picture 6" descr="A blue sign with white text&#10;&#10;Description automatically generated">
            <a:extLst>
              <a:ext uri="{FF2B5EF4-FFF2-40B4-BE49-F238E27FC236}">
                <a16:creationId xmlns:a16="http://schemas.microsoft.com/office/drawing/2014/main" id="{FC8B8292-497F-3BF8-E700-18EBFC34BE72}"/>
              </a:ext>
            </a:extLst>
          </p:cNvPr>
          <p:cNvPicPr>
            <a:picLocks noChangeAspect="1"/>
          </p:cNvPicPr>
          <p:nvPr/>
        </p:nvPicPr>
        <p:blipFill rotWithShape="1">
          <a:blip r:embed="rId4"/>
          <a:srcRect l="1055" r="923" b="240"/>
          <a:stretch/>
        </p:blipFill>
        <p:spPr>
          <a:xfrm>
            <a:off x="2289717" y="2030582"/>
            <a:ext cx="6906292" cy="3865495"/>
          </a:xfrm>
          <a:prstGeom prst="rect">
            <a:avLst/>
          </a:prstGeom>
        </p:spPr>
      </p:pic>
      <p:cxnSp>
        <p:nvCxnSpPr>
          <p:cNvPr id="9" name="Straight Arrow Connector 8">
            <a:extLst>
              <a:ext uri="{FF2B5EF4-FFF2-40B4-BE49-F238E27FC236}">
                <a16:creationId xmlns:a16="http://schemas.microsoft.com/office/drawing/2014/main" id="{0CDC84FE-915F-792D-EAC6-DE681B508CCC}"/>
              </a:ext>
            </a:extLst>
          </p:cNvPr>
          <p:cNvCxnSpPr/>
          <p:nvPr/>
        </p:nvCxnSpPr>
        <p:spPr>
          <a:xfrm>
            <a:off x="2002836" y="4152085"/>
            <a:ext cx="628965" cy="77945"/>
          </a:xfrm>
          <a:prstGeom prst="straightConnector1">
            <a:avLst/>
          </a:prstGeom>
          <a:ln w="28575">
            <a:solidFill>
              <a:srgbClr val="FF4A4A"/>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98B4137-8F5E-A950-CCFB-0DE9697A7976}"/>
              </a:ext>
            </a:extLst>
          </p:cNvPr>
          <p:cNvSpPr txBox="1"/>
          <p:nvPr/>
        </p:nvSpPr>
        <p:spPr>
          <a:xfrm>
            <a:off x="9227634" y="4135243"/>
            <a:ext cx="2202364"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a:latin typeface="Abadi"/>
                <a:cs typeface="Calibri"/>
              </a:rPr>
              <a:t>Theme</a:t>
            </a:r>
            <a:endParaRPr lang="en-US" sz="1400">
              <a:latin typeface="Calibri"/>
              <a:cs typeface="Calibri"/>
            </a:endParaRPr>
          </a:p>
          <a:p>
            <a:r>
              <a:rPr lang="en-US" sz="1400">
                <a:latin typeface="Abadi"/>
                <a:cs typeface="Calibri"/>
              </a:rPr>
              <a:t>I made the menu to represent a road traffic sign, this continues the car theme of the game.</a:t>
            </a:r>
          </a:p>
        </p:txBody>
      </p:sp>
      <p:cxnSp>
        <p:nvCxnSpPr>
          <p:cNvPr id="12" name="Straight Arrow Connector 11">
            <a:extLst>
              <a:ext uri="{FF2B5EF4-FFF2-40B4-BE49-F238E27FC236}">
                <a16:creationId xmlns:a16="http://schemas.microsoft.com/office/drawing/2014/main" id="{F7A4287B-2DE7-F2BB-D316-24822AAD1804}"/>
              </a:ext>
            </a:extLst>
          </p:cNvPr>
          <p:cNvCxnSpPr>
            <a:cxnSpLocks/>
          </p:cNvCxnSpPr>
          <p:nvPr/>
        </p:nvCxnSpPr>
        <p:spPr>
          <a:xfrm flipH="1">
            <a:off x="7724192" y="2005474"/>
            <a:ext cx="1331791" cy="663385"/>
          </a:xfrm>
          <a:prstGeom prst="straightConnector1">
            <a:avLst/>
          </a:prstGeom>
          <a:ln w="28575">
            <a:solidFill>
              <a:srgbClr val="FF4A4A"/>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912D20B-D2E4-2C52-8EA7-1C19F3F305BF}"/>
              </a:ext>
            </a:extLst>
          </p:cNvPr>
          <p:cNvSpPr txBox="1"/>
          <p:nvPr/>
        </p:nvSpPr>
        <p:spPr>
          <a:xfrm>
            <a:off x="9227634" y="1635511"/>
            <a:ext cx="220236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a:latin typeface="Abadi"/>
                <a:cs typeface="Calibri"/>
              </a:rPr>
              <a:t>Title</a:t>
            </a:r>
          </a:p>
          <a:p>
            <a:r>
              <a:rPr lang="en-US" sz="1400">
                <a:latin typeface="Abadi"/>
                <a:cs typeface="Calibri"/>
              </a:rPr>
              <a:t>I made the font clear and large so it is easily read whilst maintaining a font that is similar to real traffic sign fonts. The menu popup will also include the level name that was completed.</a:t>
            </a:r>
          </a:p>
        </p:txBody>
      </p:sp>
      <p:cxnSp>
        <p:nvCxnSpPr>
          <p:cNvPr id="15" name="Straight Arrow Connector 14">
            <a:extLst>
              <a:ext uri="{FF2B5EF4-FFF2-40B4-BE49-F238E27FC236}">
                <a16:creationId xmlns:a16="http://schemas.microsoft.com/office/drawing/2014/main" id="{BDB170C2-D235-ADA4-294B-C408B12649B7}"/>
              </a:ext>
            </a:extLst>
          </p:cNvPr>
          <p:cNvCxnSpPr>
            <a:cxnSpLocks/>
          </p:cNvCxnSpPr>
          <p:nvPr/>
        </p:nvCxnSpPr>
        <p:spPr>
          <a:xfrm>
            <a:off x="8461251" y="4124205"/>
            <a:ext cx="796232" cy="189459"/>
          </a:xfrm>
          <a:prstGeom prst="straightConnector1">
            <a:avLst/>
          </a:prstGeom>
          <a:ln w="28575">
            <a:solidFill>
              <a:srgbClr val="FF4A4A"/>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E48B037-FF2D-1BFD-01D0-6C4EEE38A85D}"/>
              </a:ext>
            </a:extLst>
          </p:cNvPr>
          <p:cNvSpPr txBox="1"/>
          <p:nvPr/>
        </p:nvSpPr>
        <p:spPr>
          <a:xfrm>
            <a:off x="83633" y="3484756"/>
            <a:ext cx="220236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a:latin typeface="Abadi"/>
                <a:cs typeface="Calibri"/>
              </a:rPr>
              <a:t>Earnings</a:t>
            </a:r>
          </a:p>
          <a:p>
            <a:r>
              <a:rPr lang="en-US" sz="1400">
                <a:latin typeface="Abadi"/>
                <a:cs typeface="Calibri"/>
              </a:rPr>
              <a:t>The sign will say the number of coins earnt from each level on the pop-up. I made this font green to stand out from the blue background as well as signifying a gain in money.</a:t>
            </a:r>
          </a:p>
        </p:txBody>
      </p:sp>
      <p:sp>
        <p:nvSpPr>
          <p:cNvPr id="17" name="TextBox 16">
            <a:extLst>
              <a:ext uri="{FF2B5EF4-FFF2-40B4-BE49-F238E27FC236}">
                <a16:creationId xmlns:a16="http://schemas.microsoft.com/office/drawing/2014/main" id="{E4D5F644-46BF-EF62-2B3F-2E65EED02F88}"/>
              </a:ext>
            </a:extLst>
          </p:cNvPr>
          <p:cNvSpPr txBox="1"/>
          <p:nvPr/>
        </p:nvSpPr>
        <p:spPr>
          <a:xfrm>
            <a:off x="102219" y="1533291"/>
            <a:ext cx="220236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a:latin typeface="Abadi"/>
                <a:cs typeface="Calibri"/>
              </a:rPr>
              <a:t>Background</a:t>
            </a:r>
          </a:p>
          <a:p>
            <a:r>
              <a:rPr lang="en-US" sz="1400">
                <a:latin typeface="Abadi"/>
                <a:cs typeface="Calibri"/>
              </a:rPr>
              <a:t>The blue signs compliments well with the pastel green and greys of the gameplay map. This will make it easy for the player to identify the pop-up when completing the level.</a:t>
            </a:r>
          </a:p>
        </p:txBody>
      </p:sp>
      <p:cxnSp>
        <p:nvCxnSpPr>
          <p:cNvPr id="18" name="Straight Arrow Connector 17">
            <a:extLst>
              <a:ext uri="{FF2B5EF4-FFF2-40B4-BE49-F238E27FC236}">
                <a16:creationId xmlns:a16="http://schemas.microsoft.com/office/drawing/2014/main" id="{3CE7421B-3FEF-CB00-914C-4AF4D83182FF}"/>
              </a:ext>
            </a:extLst>
          </p:cNvPr>
          <p:cNvCxnSpPr>
            <a:cxnSpLocks/>
          </p:cNvCxnSpPr>
          <p:nvPr/>
        </p:nvCxnSpPr>
        <p:spPr>
          <a:xfrm>
            <a:off x="1891324" y="1819620"/>
            <a:ext cx="721890" cy="366020"/>
          </a:xfrm>
          <a:prstGeom prst="straightConnector1">
            <a:avLst/>
          </a:prstGeom>
          <a:ln w="28575">
            <a:solidFill>
              <a:srgbClr val="FF4A4A"/>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189311-3FCC-1F48-1BE8-AC84A1CFEB91}"/>
              </a:ext>
            </a:extLst>
          </p:cNvPr>
          <p:cNvCxnSpPr>
            <a:cxnSpLocks/>
          </p:cNvCxnSpPr>
          <p:nvPr/>
        </p:nvCxnSpPr>
        <p:spPr>
          <a:xfrm flipV="1">
            <a:off x="1789104" y="5224347"/>
            <a:ext cx="1381671" cy="535370"/>
          </a:xfrm>
          <a:prstGeom prst="straightConnector1">
            <a:avLst/>
          </a:prstGeom>
          <a:ln w="28575">
            <a:solidFill>
              <a:srgbClr val="FF4A4A"/>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019FB29-552D-67A4-BD94-7320B22DB2C5}"/>
              </a:ext>
            </a:extLst>
          </p:cNvPr>
          <p:cNvSpPr txBox="1"/>
          <p:nvPr/>
        </p:nvSpPr>
        <p:spPr>
          <a:xfrm>
            <a:off x="102220" y="5584901"/>
            <a:ext cx="4237461"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a:latin typeface="Abadi"/>
                <a:cs typeface="Calibri"/>
              </a:rPr>
              <a:t>Home Button</a:t>
            </a:r>
            <a:endParaRPr lang="en-US"/>
          </a:p>
          <a:p>
            <a:r>
              <a:rPr lang="en-US" sz="1400">
                <a:latin typeface="Abadi"/>
                <a:cs typeface="Calibri"/>
              </a:rPr>
              <a:t>This button will return to the home screen. I have kept the same icon from other areas of the game so it would be easier for the player to return to the menu and choose another level..</a:t>
            </a:r>
          </a:p>
        </p:txBody>
      </p:sp>
      <p:sp>
        <p:nvSpPr>
          <p:cNvPr id="22" name="TextBox 21">
            <a:extLst>
              <a:ext uri="{FF2B5EF4-FFF2-40B4-BE49-F238E27FC236}">
                <a16:creationId xmlns:a16="http://schemas.microsoft.com/office/drawing/2014/main" id="{E11FE659-B7F6-D09C-0959-56923D2657BA}"/>
              </a:ext>
            </a:extLst>
          </p:cNvPr>
          <p:cNvSpPr txBox="1"/>
          <p:nvPr/>
        </p:nvSpPr>
        <p:spPr>
          <a:xfrm>
            <a:off x="9199756" y="5519852"/>
            <a:ext cx="2202364"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a:latin typeface="Abadi"/>
                <a:cs typeface="Calibri"/>
              </a:rPr>
              <a:t>Pop-Ups</a:t>
            </a:r>
            <a:endParaRPr lang="en-US" sz="1400">
              <a:latin typeface="Calibri"/>
              <a:cs typeface="Calibri"/>
            </a:endParaRPr>
          </a:p>
          <a:p>
            <a:r>
              <a:rPr lang="en-US" sz="1400">
                <a:latin typeface="Abadi"/>
                <a:cs typeface="Calibri"/>
              </a:rPr>
              <a:t>These menus will be brought up when the car is parked in its final position. </a:t>
            </a:r>
          </a:p>
        </p:txBody>
      </p:sp>
    </p:spTree>
    <p:extLst>
      <p:ext uri="{BB962C8B-B14F-4D97-AF65-F5344CB8AC3E}">
        <p14:creationId xmlns:p14="http://schemas.microsoft.com/office/powerpoint/2010/main" val="2953902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screenshot of a video game&#10;&#10;Description automatically generated">
            <a:extLst>
              <a:ext uri="{FF2B5EF4-FFF2-40B4-BE49-F238E27FC236}">
                <a16:creationId xmlns:a16="http://schemas.microsoft.com/office/drawing/2014/main" id="{69C53A99-87E4-C0E2-C004-521D560486EF}"/>
              </a:ext>
            </a:extLst>
          </p:cNvPr>
          <p:cNvPicPr>
            <a:picLocks noChangeAspect="1"/>
          </p:cNvPicPr>
          <p:nvPr/>
        </p:nvPicPr>
        <p:blipFill>
          <a:blip r:embed="rId2"/>
          <a:stretch>
            <a:fillRect/>
          </a:stretch>
        </p:blipFill>
        <p:spPr>
          <a:xfrm>
            <a:off x="7586547" y="3211927"/>
            <a:ext cx="4378713" cy="3296292"/>
          </a:xfrm>
          <a:prstGeom prst="rect">
            <a:avLst/>
          </a:prstGeom>
        </p:spPr>
      </p:pic>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a:latin typeface="Abadi"/>
              </a:rPr>
              <a:t>GUI – minigame </a:t>
            </a:r>
            <a:r>
              <a:rPr lang="en-US" sz="2000" b="1">
                <a:solidFill>
                  <a:srgbClr val="FF4A4A"/>
                </a:solidFill>
                <a:latin typeface="Abadi"/>
              </a:rPr>
              <a:t>(potentially)</a:t>
            </a:r>
            <a:endParaRPr lang="en-GB" sz="2000" b="1">
              <a:solidFill>
                <a:srgbClr val="FF4A4A"/>
              </a:solidFill>
              <a:latin typeface="Abadi" panose="020B0604020104020204" pitchFamily="34" charset="0"/>
            </a:endParaRPr>
          </a:p>
        </p:txBody>
      </p:sp>
      <p:sp>
        <p:nvSpPr>
          <p:cNvPr id="3" name="Content Placeholder 2">
            <a:extLst>
              <a:ext uri="{FF2B5EF4-FFF2-40B4-BE49-F238E27FC236}">
                <a16:creationId xmlns:a16="http://schemas.microsoft.com/office/drawing/2014/main" id="{CA219A01-0C18-5FF3-180F-3B694C6AE42D}"/>
              </a:ext>
            </a:extLst>
          </p:cNvPr>
          <p:cNvSpPr>
            <a:spLocks noGrp="1"/>
          </p:cNvSpPr>
          <p:nvPr>
            <p:ph idx="1"/>
          </p:nvPr>
        </p:nvSpPr>
        <p:spPr>
          <a:xfrm>
            <a:off x="838200" y="1960566"/>
            <a:ext cx="10515600" cy="4351336"/>
          </a:xfrm>
        </p:spPr>
        <p:txBody>
          <a:bodyPr>
            <a:normAutofit/>
          </a:bodyPr>
          <a:lstStyle/>
          <a:p>
            <a:pPr marL="0" indent="0">
              <a:buNone/>
              <a:tabLst>
                <a:tab pos="8434388" algn="l"/>
              </a:tabLst>
            </a:pPr>
            <a:endParaRPr lang="en-GB" sz="1600">
              <a:ea typeface="Calibri"/>
              <a:cs typeface="Calibri"/>
            </a:endParaRPr>
          </a:p>
          <a:p>
            <a:pPr marL="0" indent="0">
              <a:buNone/>
              <a:tabLst>
                <a:tab pos="8434388" algn="l"/>
              </a:tabLst>
            </a:pPr>
            <a:endParaRPr lang="en-GB" sz="1600">
              <a:ea typeface="Calibri"/>
              <a:cs typeface="Calibri"/>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6197" y="281849"/>
            <a:ext cx="1501965" cy="1492785"/>
          </a:xfrm>
          <a:prstGeom prst="rect">
            <a:avLst/>
          </a:prstGeom>
        </p:spPr>
      </p:pic>
      <p:pic>
        <p:nvPicPr>
          <p:cNvPr id="5" name="Picture 4" descr="A video game screen with trees and a play button&#10;&#10;Description automatically generated">
            <a:extLst>
              <a:ext uri="{FF2B5EF4-FFF2-40B4-BE49-F238E27FC236}">
                <a16:creationId xmlns:a16="http://schemas.microsoft.com/office/drawing/2014/main" id="{8607F298-BBCE-20EC-A6D3-D2A230F6594B}"/>
              </a:ext>
            </a:extLst>
          </p:cNvPr>
          <p:cNvPicPr>
            <a:picLocks noChangeAspect="1"/>
          </p:cNvPicPr>
          <p:nvPr/>
        </p:nvPicPr>
        <p:blipFill>
          <a:blip r:embed="rId5"/>
          <a:stretch>
            <a:fillRect/>
          </a:stretch>
        </p:blipFill>
        <p:spPr>
          <a:xfrm>
            <a:off x="1555596" y="1962121"/>
            <a:ext cx="4164980" cy="3128904"/>
          </a:xfrm>
          <a:prstGeom prst="rect">
            <a:avLst/>
          </a:prstGeom>
        </p:spPr>
      </p:pic>
      <p:cxnSp>
        <p:nvCxnSpPr>
          <p:cNvPr id="10" name="Straight Arrow Connector 9">
            <a:extLst>
              <a:ext uri="{FF2B5EF4-FFF2-40B4-BE49-F238E27FC236}">
                <a16:creationId xmlns:a16="http://schemas.microsoft.com/office/drawing/2014/main" id="{38DD8481-41C5-2B4C-6443-86A69D0EAE8C}"/>
              </a:ext>
            </a:extLst>
          </p:cNvPr>
          <p:cNvCxnSpPr>
            <a:cxnSpLocks/>
          </p:cNvCxnSpPr>
          <p:nvPr/>
        </p:nvCxnSpPr>
        <p:spPr>
          <a:xfrm flipV="1">
            <a:off x="9083861" y="5930592"/>
            <a:ext cx="387354" cy="56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6C4E660-4F4A-408D-4276-DFD72D7A9DD0}"/>
              </a:ext>
            </a:extLst>
          </p:cNvPr>
          <p:cNvCxnSpPr>
            <a:cxnSpLocks/>
          </p:cNvCxnSpPr>
          <p:nvPr/>
        </p:nvCxnSpPr>
        <p:spPr>
          <a:xfrm flipH="1" flipV="1">
            <a:off x="7584801" y="5930592"/>
            <a:ext cx="504743" cy="56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41D09CE-EA77-5A61-43DB-51E704302DAC}"/>
              </a:ext>
            </a:extLst>
          </p:cNvPr>
          <p:cNvCxnSpPr>
            <a:cxnSpLocks/>
          </p:cNvCxnSpPr>
          <p:nvPr/>
        </p:nvCxnSpPr>
        <p:spPr>
          <a:xfrm flipH="1">
            <a:off x="4722652" y="2005474"/>
            <a:ext cx="1201695" cy="486825"/>
          </a:xfrm>
          <a:prstGeom prst="straightConnector1">
            <a:avLst/>
          </a:prstGeom>
          <a:ln w="28575">
            <a:solidFill>
              <a:srgbClr val="FF4A4A"/>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8895107-E7C7-AF7B-D9FC-CE8C8058612C}"/>
              </a:ext>
            </a:extLst>
          </p:cNvPr>
          <p:cNvSpPr txBox="1"/>
          <p:nvPr/>
        </p:nvSpPr>
        <p:spPr>
          <a:xfrm>
            <a:off x="5947317" y="1477536"/>
            <a:ext cx="2202364"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a:latin typeface="Abadi"/>
                <a:cs typeface="Calibri"/>
              </a:rPr>
              <a:t>Title</a:t>
            </a:r>
          </a:p>
          <a:p>
            <a:r>
              <a:rPr lang="en-US" sz="1400">
                <a:latin typeface="Abadi"/>
                <a:cs typeface="Calibri"/>
              </a:rPr>
              <a:t>The title screen will have the game title in big letters to introduce the game.</a:t>
            </a:r>
          </a:p>
        </p:txBody>
      </p:sp>
      <p:cxnSp>
        <p:nvCxnSpPr>
          <p:cNvPr id="15" name="Straight Arrow Connector 14">
            <a:extLst>
              <a:ext uri="{FF2B5EF4-FFF2-40B4-BE49-F238E27FC236}">
                <a16:creationId xmlns:a16="http://schemas.microsoft.com/office/drawing/2014/main" id="{6DE57B71-6969-F39C-F0CF-5085B24EDDD8}"/>
              </a:ext>
            </a:extLst>
          </p:cNvPr>
          <p:cNvCxnSpPr>
            <a:cxnSpLocks/>
          </p:cNvCxnSpPr>
          <p:nvPr/>
        </p:nvCxnSpPr>
        <p:spPr>
          <a:xfrm flipV="1">
            <a:off x="1333762" y="2232102"/>
            <a:ext cx="368769" cy="526078"/>
          </a:xfrm>
          <a:prstGeom prst="straightConnector1">
            <a:avLst/>
          </a:prstGeom>
          <a:ln w="28575">
            <a:solidFill>
              <a:srgbClr val="FF4A4A"/>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6862B50-0EFD-A03A-4CAB-628BC707F3AB}"/>
              </a:ext>
            </a:extLst>
          </p:cNvPr>
          <p:cNvSpPr txBox="1"/>
          <p:nvPr/>
        </p:nvSpPr>
        <p:spPr>
          <a:xfrm>
            <a:off x="46463" y="2611242"/>
            <a:ext cx="1523999"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a:latin typeface="Abadi"/>
                <a:cs typeface="Calibri"/>
              </a:rPr>
              <a:t>Home button</a:t>
            </a:r>
          </a:p>
          <a:p>
            <a:r>
              <a:rPr lang="en-US" sz="1400">
                <a:latin typeface="Abadi"/>
                <a:cs typeface="Calibri"/>
              </a:rPr>
              <a:t>The home button will be in similar position to other areas of the game. This will give players the opportunity to skip the minigame.</a:t>
            </a:r>
          </a:p>
        </p:txBody>
      </p:sp>
      <p:sp>
        <p:nvSpPr>
          <p:cNvPr id="17" name="TextBox 16">
            <a:extLst>
              <a:ext uri="{FF2B5EF4-FFF2-40B4-BE49-F238E27FC236}">
                <a16:creationId xmlns:a16="http://schemas.microsoft.com/office/drawing/2014/main" id="{F2488058-6174-E21B-41F4-C90B73576FC1}"/>
              </a:ext>
            </a:extLst>
          </p:cNvPr>
          <p:cNvSpPr txBox="1"/>
          <p:nvPr/>
        </p:nvSpPr>
        <p:spPr>
          <a:xfrm>
            <a:off x="0" y="5408340"/>
            <a:ext cx="3187388"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dirty="0">
                <a:latin typeface="Abadi"/>
                <a:cs typeface="Calibri"/>
              </a:rPr>
              <a:t>Background</a:t>
            </a:r>
          </a:p>
          <a:p>
            <a:r>
              <a:rPr lang="en-US" sz="1400" dirty="0">
                <a:latin typeface="Abadi"/>
                <a:cs typeface="Calibri"/>
              </a:rPr>
              <a:t>The background will be simple yet </a:t>
            </a:r>
            <a:r>
              <a:rPr lang="en-US" sz="1400" dirty="0" err="1">
                <a:latin typeface="Abadi"/>
                <a:cs typeface="Calibri"/>
              </a:rPr>
              <a:t>colourful</a:t>
            </a:r>
            <a:r>
              <a:rPr lang="en-US" sz="1400" dirty="0">
                <a:latin typeface="Abadi"/>
                <a:cs typeface="Calibri"/>
              </a:rPr>
              <a:t>. I have chosen strong blues and greens to create a greater diversity in colours from the grey menus and be more appealing to the player.</a:t>
            </a:r>
          </a:p>
        </p:txBody>
      </p:sp>
      <p:cxnSp>
        <p:nvCxnSpPr>
          <p:cNvPr id="19" name="Straight Arrow Connector 18">
            <a:extLst>
              <a:ext uri="{FF2B5EF4-FFF2-40B4-BE49-F238E27FC236}">
                <a16:creationId xmlns:a16="http://schemas.microsoft.com/office/drawing/2014/main" id="{BD588B46-AE09-2EFE-033F-8DEA6860ECFA}"/>
              </a:ext>
            </a:extLst>
          </p:cNvPr>
          <p:cNvCxnSpPr>
            <a:cxnSpLocks/>
          </p:cNvCxnSpPr>
          <p:nvPr/>
        </p:nvCxnSpPr>
        <p:spPr>
          <a:xfrm flipV="1">
            <a:off x="1073566" y="4806175"/>
            <a:ext cx="638258" cy="619005"/>
          </a:xfrm>
          <a:prstGeom prst="straightConnector1">
            <a:avLst/>
          </a:prstGeom>
          <a:ln w="28575">
            <a:solidFill>
              <a:srgbClr val="FF4A4A"/>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52D92D5-94B0-9E70-A24F-B991AC4A967E}"/>
              </a:ext>
            </a:extLst>
          </p:cNvPr>
          <p:cNvSpPr txBox="1"/>
          <p:nvPr/>
        </p:nvSpPr>
        <p:spPr>
          <a:xfrm>
            <a:off x="3187389" y="5296828"/>
            <a:ext cx="233246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a:latin typeface="Abadi"/>
                <a:cs typeface="Calibri"/>
              </a:rPr>
              <a:t>Play button</a:t>
            </a:r>
          </a:p>
          <a:p>
            <a:r>
              <a:rPr lang="en-US" sz="1400">
                <a:latin typeface="Abadi"/>
                <a:cs typeface="Calibri"/>
              </a:rPr>
              <a:t>I have chosen the button to represent the common designs for play buttons so it is easier to understand and access the game.</a:t>
            </a:r>
          </a:p>
        </p:txBody>
      </p:sp>
      <p:cxnSp>
        <p:nvCxnSpPr>
          <p:cNvPr id="21" name="Straight Arrow Connector 20">
            <a:extLst>
              <a:ext uri="{FF2B5EF4-FFF2-40B4-BE49-F238E27FC236}">
                <a16:creationId xmlns:a16="http://schemas.microsoft.com/office/drawing/2014/main" id="{921EF053-9161-7DD0-9970-A0ACE8E66099}"/>
              </a:ext>
            </a:extLst>
          </p:cNvPr>
          <p:cNvCxnSpPr>
            <a:cxnSpLocks/>
          </p:cNvCxnSpPr>
          <p:nvPr/>
        </p:nvCxnSpPr>
        <p:spPr>
          <a:xfrm flipV="1">
            <a:off x="3461785" y="4378711"/>
            <a:ext cx="34234" cy="944248"/>
          </a:xfrm>
          <a:prstGeom prst="straightConnector1">
            <a:avLst/>
          </a:prstGeom>
          <a:ln w="28575">
            <a:solidFill>
              <a:srgbClr val="FF4A4A"/>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13E1847-A021-6C3B-B0A1-F8325C2650CF}"/>
              </a:ext>
            </a:extLst>
          </p:cNvPr>
          <p:cNvSpPr txBox="1"/>
          <p:nvPr/>
        </p:nvSpPr>
        <p:spPr>
          <a:xfrm>
            <a:off x="5371170" y="5120267"/>
            <a:ext cx="233246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a:latin typeface="Abadi"/>
                <a:cs typeface="Calibri"/>
              </a:rPr>
              <a:t>Car</a:t>
            </a:r>
          </a:p>
          <a:p>
            <a:r>
              <a:rPr lang="en-US" sz="1400">
                <a:latin typeface="Abadi"/>
                <a:cs typeface="Calibri"/>
              </a:rPr>
              <a:t>The car can be moved by the player from left to right easily using the same controls as the main game. This similarity makes it much simpler to learn this minigame.</a:t>
            </a:r>
          </a:p>
        </p:txBody>
      </p:sp>
      <p:sp>
        <p:nvSpPr>
          <p:cNvPr id="23" name="TextBox 22">
            <a:extLst>
              <a:ext uri="{FF2B5EF4-FFF2-40B4-BE49-F238E27FC236}">
                <a16:creationId xmlns:a16="http://schemas.microsoft.com/office/drawing/2014/main" id="{54A22EBF-C59E-F414-1286-B511C2527D71}"/>
              </a:ext>
            </a:extLst>
          </p:cNvPr>
          <p:cNvSpPr txBox="1"/>
          <p:nvPr/>
        </p:nvSpPr>
        <p:spPr>
          <a:xfrm>
            <a:off x="5761462" y="2611243"/>
            <a:ext cx="1858536"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dirty="0">
                <a:latin typeface="Abadi"/>
                <a:cs typeface="Calibri"/>
              </a:rPr>
              <a:t>The Seagull</a:t>
            </a:r>
          </a:p>
          <a:p>
            <a:r>
              <a:rPr lang="en-US" sz="1400" dirty="0">
                <a:latin typeface="Abadi"/>
                <a:cs typeface="Calibri"/>
              </a:rPr>
              <a:t>The seagull in the game will also move from side to side – to which the player must avoid their poo from hitting the car. The lightheartedness of the minigame and bright colours could attract a younger demographic.</a:t>
            </a:r>
          </a:p>
        </p:txBody>
      </p:sp>
      <p:sp>
        <p:nvSpPr>
          <p:cNvPr id="26" name="TextBox 25">
            <a:extLst>
              <a:ext uri="{FF2B5EF4-FFF2-40B4-BE49-F238E27FC236}">
                <a16:creationId xmlns:a16="http://schemas.microsoft.com/office/drawing/2014/main" id="{E9426208-EEA5-39B1-CF45-6D9B01599304}"/>
              </a:ext>
            </a:extLst>
          </p:cNvPr>
          <p:cNvSpPr txBox="1"/>
          <p:nvPr/>
        </p:nvSpPr>
        <p:spPr>
          <a:xfrm>
            <a:off x="8474927" y="1616926"/>
            <a:ext cx="319668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u="sng">
                <a:latin typeface="Abadi"/>
                <a:cs typeface="Calibri"/>
              </a:rPr>
              <a:t>Timer</a:t>
            </a:r>
          </a:p>
          <a:p>
            <a:r>
              <a:rPr lang="en-US" sz="1400">
                <a:latin typeface="Abadi"/>
                <a:cs typeface="Calibri"/>
              </a:rPr>
              <a:t>The timer will add a new time counter element into the game. I added the timer to the top screen to make it easier to view the countdown.</a:t>
            </a:r>
          </a:p>
        </p:txBody>
      </p:sp>
      <p:cxnSp>
        <p:nvCxnSpPr>
          <p:cNvPr id="27" name="Straight Arrow Connector 26">
            <a:extLst>
              <a:ext uri="{FF2B5EF4-FFF2-40B4-BE49-F238E27FC236}">
                <a16:creationId xmlns:a16="http://schemas.microsoft.com/office/drawing/2014/main" id="{8564D70B-29CB-DCCC-C9E0-FD8D9D42FC7F}"/>
              </a:ext>
            </a:extLst>
          </p:cNvPr>
          <p:cNvCxnSpPr>
            <a:cxnSpLocks/>
          </p:cNvCxnSpPr>
          <p:nvPr/>
        </p:nvCxnSpPr>
        <p:spPr>
          <a:xfrm flipH="1">
            <a:off x="9694237" y="2767474"/>
            <a:ext cx="58695" cy="533288"/>
          </a:xfrm>
          <a:prstGeom prst="straightConnector1">
            <a:avLst/>
          </a:prstGeom>
          <a:ln w="28575">
            <a:solidFill>
              <a:srgbClr val="FF4A4A"/>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327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a:latin typeface="Abadi"/>
              </a:rPr>
              <a:t>Structure diagram</a:t>
            </a:r>
            <a:endParaRPr lang="en-US" b="1">
              <a:latin typeface="Abadi" panose="020B0604020104020204" pitchFamily="34" charset="0"/>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pic>
        <p:nvPicPr>
          <p:cNvPr id="5" name="Picture 4" descr="A diagram of a game&#10;&#10;Description automatically generated">
            <a:extLst>
              <a:ext uri="{FF2B5EF4-FFF2-40B4-BE49-F238E27FC236}">
                <a16:creationId xmlns:a16="http://schemas.microsoft.com/office/drawing/2014/main" id="{F70EAE71-D46C-3330-091C-6CB755FA22DD}"/>
              </a:ext>
            </a:extLst>
          </p:cNvPr>
          <p:cNvPicPr>
            <a:picLocks noChangeAspect="1"/>
          </p:cNvPicPr>
          <p:nvPr/>
        </p:nvPicPr>
        <p:blipFill>
          <a:blip r:embed="rId4"/>
          <a:stretch>
            <a:fillRect/>
          </a:stretch>
        </p:blipFill>
        <p:spPr>
          <a:xfrm>
            <a:off x="3718" y="1644887"/>
            <a:ext cx="12147395" cy="3939933"/>
          </a:xfrm>
          <a:prstGeom prst="rect">
            <a:avLst/>
          </a:prstGeom>
        </p:spPr>
      </p:pic>
    </p:spTree>
    <p:extLst>
      <p:ext uri="{BB962C8B-B14F-4D97-AF65-F5344CB8AC3E}">
        <p14:creationId xmlns:p14="http://schemas.microsoft.com/office/powerpoint/2010/main" val="20796906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computer&#10;&#10;Description automatically generated">
            <a:extLst>
              <a:ext uri="{FF2B5EF4-FFF2-40B4-BE49-F238E27FC236}">
                <a16:creationId xmlns:a16="http://schemas.microsoft.com/office/drawing/2014/main" id="{AAF3E96B-1A8C-2B71-7725-2D95B56673D3}"/>
              </a:ext>
            </a:extLst>
          </p:cNvPr>
          <p:cNvPicPr>
            <a:picLocks noChangeAspect="1"/>
          </p:cNvPicPr>
          <p:nvPr/>
        </p:nvPicPr>
        <p:blipFill>
          <a:blip r:embed="rId2"/>
          <a:stretch>
            <a:fillRect/>
          </a:stretch>
        </p:blipFill>
        <p:spPr>
          <a:xfrm>
            <a:off x="2382644" y="782362"/>
            <a:ext cx="7027126" cy="6036691"/>
          </a:xfrm>
          <a:prstGeom prst="rect">
            <a:avLst/>
          </a:prstGeom>
        </p:spPr>
      </p:pic>
      <p:sp>
        <p:nvSpPr>
          <p:cNvPr id="5" name="Title 1">
            <a:extLst>
              <a:ext uri="{FF2B5EF4-FFF2-40B4-BE49-F238E27FC236}">
                <a16:creationId xmlns:a16="http://schemas.microsoft.com/office/drawing/2014/main" id="{8F60225F-1AAE-3D73-0BF8-55A198FC314B}"/>
              </a:ext>
            </a:extLst>
          </p:cNvPr>
          <p:cNvSpPr>
            <a:spLocks noGrp="1"/>
          </p:cNvSpPr>
          <p:nvPr>
            <p:ph type="title"/>
          </p:nvPr>
        </p:nvSpPr>
        <p:spPr>
          <a:xfrm>
            <a:off x="838203" y="-275919"/>
            <a:ext cx="10515600" cy="1325559"/>
          </a:xfrm>
        </p:spPr>
        <p:txBody>
          <a:bodyPr>
            <a:normAutofit/>
          </a:bodyPr>
          <a:lstStyle/>
          <a:p>
            <a:r>
              <a:rPr lang="en-US" sz="2800" b="1">
                <a:latin typeface="Abadi"/>
              </a:rPr>
              <a:t>Menu</a:t>
            </a:r>
            <a:endParaRPr lang="en-US" sz="2800" b="1">
              <a:latin typeface="Abadi" panose="020B0604020104020204" pitchFamily="34" charset="0"/>
            </a:endParaRPr>
          </a:p>
        </p:txBody>
      </p:sp>
      <p:sp>
        <p:nvSpPr>
          <p:cNvPr id="8" name="Rectangle 7">
            <a:extLst>
              <a:ext uri="{FF2B5EF4-FFF2-40B4-BE49-F238E27FC236}">
                <a16:creationId xmlns:a16="http://schemas.microsoft.com/office/drawing/2014/main" id="{27DA8996-1564-BEA2-BF59-0A6DF7B14D42}"/>
              </a:ext>
            </a:extLst>
          </p:cNvPr>
          <p:cNvSpPr/>
          <p:nvPr/>
        </p:nvSpPr>
        <p:spPr>
          <a:xfrm>
            <a:off x="838197" y="58582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1D08CA2-FE8A-0095-E8B2-E4D324F0EC3E}"/>
              </a:ext>
            </a:extLst>
          </p:cNvPr>
          <p:cNvSpPr/>
          <p:nvPr/>
        </p:nvSpPr>
        <p:spPr>
          <a:xfrm>
            <a:off x="7882604" y="965406"/>
            <a:ext cx="2455333" cy="19097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3A62230-5E83-3257-AA9D-C2F5DFFFF14B}"/>
              </a:ext>
            </a:extLst>
          </p:cNvPr>
          <p:cNvSpPr/>
          <p:nvPr/>
        </p:nvSpPr>
        <p:spPr>
          <a:xfrm>
            <a:off x="8669614" y="2481490"/>
            <a:ext cx="2558814" cy="214316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80BD4A5-1192-CC41-9292-9F4E8068EE99}"/>
              </a:ext>
            </a:extLst>
          </p:cNvPr>
          <p:cNvSpPr/>
          <p:nvPr/>
        </p:nvSpPr>
        <p:spPr>
          <a:xfrm>
            <a:off x="3621850" y="677560"/>
            <a:ext cx="4512687" cy="7161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6" descr="Car with solid fill">
            <a:extLst>
              <a:ext uri="{FF2B5EF4-FFF2-40B4-BE49-F238E27FC236}">
                <a16:creationId xmlns:a16="http://schemas.microsoft.com/office/drawing/2014/main" id="{9CE12156-A078-E71A-6287-8172BE7C2F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53011" y="-66225"/>
            <a:ext cx="899892" cy="909526"/>
          </a:xfrm>
          <a:prstGeom prst="rect">
            <a:avLst/>
          </a:prstGeom>
        </p:spPr>
      </p:pic>
    </p:spTree>
    <p:extLst>
      <p:ext uri="{BB962C8B-B14F-4D97-AF65-F5344CB8AC3E}">
        <p14:creationId xmlns:p14="http://schemas.microsoft.com/office/powerpoint/2010/main" val="3134333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F60225F-1AAE-3D73-0BF8-55A198FC314B}"/>
              </a:ext>
            </a:extLst>
          </p:cNvPr>
          <p:cNvSpPr>
            <a:spLocks noGrp="1"/>
          </p:cNvSpPr>
          <p:nvPr>
            <p:ph type="title"/>
          </p:nvPr>
        </p:nvSpPr>
        <p:spPr>
          <a:xfrm>
            <a:off x="838203" y="-275919"/>
            <a:ext cx="10515600" cy="1325559"/>
          </a:xfrm>
        </p:spPr>
        <p:txBody>
          <a:bodyPr>
            <a:normAutofit/>
          </a:bodyPr>
          <a:lstStyle/>
          <a:p>
            <a:r>
              <a:rPr lang="en-US" sz="2800" b="1">
                <a:latin typeface="Abadi" panose="020B0604020104020204" pitchFamily="34" charset="0"/>
              </a:rPr>
              <a:t>Gameplay</a:t>
            </a:r>
          </a:p>
        </p:txBody>
      </p:sp>
      <p:pic>
        <p:nvPicPr>
          <p:cNvPr id="2" name="Picture 1" descr="A diagram of a game&#10;&#10;Description automatically generated">
            <a:extLst>
              <a:ext uri="{FF2B5EF4-FFF2-40B4-BE49-F238E27FC236}">
                <a16:creationId xmlns:a16="http://schemas.microsoft.com/office/drawing/2014/main" id="{0FB896AC-91FB-94A7-F3B5-FE44DE3FF710}"/>
              </a:ext>
            </a:extLst>
          </p:cNvPr>
          <p:cNvPicPr>
            <a:picLocks noChangeAspect="1"/>
          </p:cNvPicPr>
          <p:nvPr/>
        </p:nvPicPr>
        <p:blipFill>
          <a:blip r:embed="rId2"/>
          <a:stretch>
            <a:fillRect/>
          </a:stretch>
        </p:blipFill>
        <p:spPr>
          <a:xfrm>
            <a:off x="2005659" y="1158214"/>
            <a:ext cx="7588015" cy="5331792"/>
          </a:xfrm>
          <a:prstGeom prst="rect">
            <a:avLst/>
          </a:prstGeom>
        </p:spPr>
      </p:pic>
      <p:sp>
        <p:nvSpPr>
          <p:cNvPr id="4" name="Rectangle 3">
            <a:extLst>
              <a:ext uri="{FF2B5EF4-FFF2-40B4-BE49-F238E27FC236}">
                <a16:creationId xmlns:a16="http://schemas.microsoft.com/office/drawing/2014/main" id="{D6F9AEE9-2153-8E93-7C3A-2B03D812DA89}"/>
              </a:ext>
            </a:extLst>
          </p:cNvPr>
          <p:cNvSpPr/>
          <p:nvPr/>
        </p:nvSpPr>
        <p:spPr>
          <a:xfrm>
            <a:off x="838197" y="58582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355F491-4913-37B2-0327-311101ADB89C}"/>
              </a:ext>
            </a:extLst>
          </p:cNvPr>
          <p:cNvSpPr/>
          <p:nvPr/>
        </p:nvSpPr>
        <p:spPr>
          <a:xfrm>
            <a:off x="8513703" y="790222"/>
            <a:ext cx="2455333" cy="17591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74E44F6-685D-20D2-12E5-A82182DB8852}"/>
              </a:ext>
            </a:extLst>
          </p:cNvPr>
          <p:cNvSpPr/>
          <p:nvPr/>
        </p:nvSpPr>
        <p:spPr>
          <a:xfrm>
            <a:off x="8899407" y="1674518"/>
            <a:ext cx="2455333" cy="17591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181A1C8-CC90-E557-731A-8759DB031C33}"/>
              </a:ext>
            </a:extLst>
          </p:cNvPr>
          <p:cNvSpPr/>
          <p:nvPr/>
        </p:nvSpPr>
        <p:spPr>
          <a:xfrm>
            <a:off x="9040518" y="2220147"/>
            <a:ext cx="2455333" cy="17591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3D9129-E2C4-9032-309E-CBBA39993CF9}"/>
              </a:ext>
            </a:extLst>
          </p:cNvPr>
          <p:cNvSpPr/>
          <p:nvPr/>
        </p:nvSpPr>
        <p:spPr>
          <a:xfrm>
            <a:off x="-56445" y="2982147"/>
            <a:ext cx="2671703" cy="36877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8161CE1-9DE0-62CD-CC76-EC16E3A6F94D}"/>
              </a:ext>
            </a:extLst>
          </p:cNvPr>
          <p:cNvSpPr/>
          <p:nvPr/>
        </p:nvSpPr>
        <p:spPr>
          <a:xfrm>
            <a:off x="1307629" y="4637850"/>
            <a:ext cx="2671703" cy="152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F5F00C9-FB17-A007-852F-301274BABB68}"/>
              </a:ext>
            </a:extLst>
          </p:cNvPr>
          <p:cNvSpPr/>
          <p:nvPr/>
        </p:nvSpPr>
        <p:spPr>
          <a:xfrm>
            <a:off x="3621850" y="696145"/>
            <a:ext cx="3518370" cy="8090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6" descr="Car with solid fill">
            <a:extLst>
              <a:ext uri="{FF2B5EF4-FFF2-40B4-BE49-F238E27FC236}">
                <a16:creationId xmlns:a16="http://schemas.microsoft.com/office/drawing/2014/main" id="{78ECDA68-AF02-C4FF-7E8B-78DE85960E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53011" y="-66225"/>
            <a:ext cx="899892" cy="909526"/>
          </a:xfrm>
          <a:prstGeom prst="rect">
            <a:avLst/>
          </a:prstGeom>
        </p:spPr>
      </p:pic>
    </p:spTree>
    <p:extLst>
      <p:ext uri="{BB962C8B-B14F-4D97-AF65-F5344CB8AC3E}">
        <p14:creationId xmlns:p14="http://schemas.microsoft.com/office/powerpoint/2010/main" val="2791137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F60225F-1AAE-3D73-0BF8-55A198FC314B}"/>
              </a:ext>
            </a:extLst>
          </p:cNvPr>
          <p:cNvSpPr>
            <a:spLocks noGrp="1"/>
          </p:cNvSpPr>
          <p:nvPr>
            <p:ph type="title"/>
          </p:nvPr>
        </p:nvSpPr>
        <p:spPr>
          <a:xfrm>
            <a:off x="838203" y="-275919"/>
            <a:ext cx="10515600" cy="1325559"/>
          </a:xfrm>
        </p:spPr>
        <p:txBody>
          <a:bodyPr>
            <a:normAutofit/>
          </a:bodyPr>
          <a:lstStyle/>
          <a:p>
            <a:r>
              <a:rPr lang="en-US" sz="2800" b="1">
                <a:latin typeface="Abadi"/>
              </a:rPr>
              <a:t>Map and Audio</a:t>
            </a:r>
            <a:endParaRPr lang="en-US" sz="2800" b="1">
              <a:latin typeface="Abadi" panose="020B0604020104020204" pitchFamily="34" charset="0"/>
            </a:endParaRPr>
          </a:p>
        </p:txBody>
      </p:sp>
      <p:sp>
        <p:nvSpPr>
          <p:cNvPr id="4" name="Rectangle 3">
            <a:extLst>
              <a:ext uri="{FF2B5EF4-FFF2-40B4-BE49-F238E27FC236}">
                <a16:creationId xmlns:a16="http://schemas.microsoft.com/office/drawing/2014/main" id="{D6F9AEE9-2153-8E93-7C3A-2B03D812DA89}"/>
              </a:ext>
            </a:extLst>
          </p:cNvPr>
          <p:cNvSpPr/>
          <p:nvPr/>
        </p:nvSpPr>
        <p:spPr>
          <a:xfrm>
            <a:off x="838197" y="58582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355F491-4913-37B2-0327-311101ADB89C}"/>
              </a:ext>
            </a:extLst>
          </p:cNvPr>
          <p:cNvSpPr/>
          <p:nvPr/>
        </p:nvSpPr>
        <p:spPr>
          <a:xfrm>
            <a:off x="8513703" y="790222"/>
            <a:ext cx="2455333" cy="17591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74E44F6-685D-20D2-12E5-A82182DB8852}"/>
              </a:ext>
            </a:extLst>
          </p:cNvPr>
          <p:cNvSpPr/>
          <p:nvPr/>
        </p:nvSpPr>
        <p:spPr>
          <a:xfrm>
            <a:off x="8899407" y="1674518"/>
            <a:ext cx="2455333" cy="17591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181A1C8-CC90-E557-731A-8759DB031C33}"/>
              </a:ext>
            </a:extLst>
          </p:cNvPr>
          <p:cNvSpPr/>
          <p:nvPr/>
        </p:nvSpPr>
        <p:spPr>
          <a:xfrm>
            <a:off x="9040518" y="2220147"/>
            <a:ext cx="2455333" cy="17591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3D9129-E2C4-9032-309E-CBBA39993CF9}"/>
              </a:ext>
            </a:extLst>
          </p:cNvPr>
          <p:cNvSpPr/>
          <p:nvPr/>
        </p:nvSpPr>
        <p:spPr>
          <a:xfrm>
            <a:off x="1608666" y="3104443"/>
            <a:ext cx="2671703" cy="36877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8161CE1-9DE0-62CD-CC76-EC16E3A6F94D}"/>
              </a:ext>
            </a:extLst>
          </p:cNvPr>
          <p:cNvSpPr/>
          <p:nvPr/>
        </p:nvSpPr>
        <p:spPr>
          <a:xfrm>
            <a:off x="1307629" y="4637850"/>
            <a:ext cx="2671703" cy="1524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road&#10;&#10;Description automatically generated">
            <a:extLst>
              <a:ext uri="{FF2B5EF4-FFF2-40B4-BE49-F238E27FC236}">
                <a16:creationId xmlns:a16="http://schemas.microsoft.com/office/drawing/2014/main" id="{C3B13C06-3A53-A8F5-7E91-57969C73D7D1}"/>
              </a:ext>
            </a:extLst>
          </p:cNvPr>
          <p:cNvPicPr>
            <a:picLocks noChangeAspect="1"/>
          </p:cNvPicPr>
          <p:nvPr/>
        </p:nvPicPr>
        <p:blipFill>
          <a:blip r:embed="rId2"/>
          <a:stretch>
            <a:fillRect/>
          </a:stretch>
        </p:blipFill>
        <p:spPr>
          <a:xfrm>
            <a:off x="2259659" y="1709977"/>
            <a:ext cx="7371644" cy="4454046"/>
          </a:xfrm>
          <a:prstGeom prst="rect">
            <a:avLst/>
          </a:prstGeom>
        </p:spPr>
      </p:pic>
      <p:sp>
        <p:nvSpPr>
          <p:cNvPr id="13" name="Rectangle 12">
            <a:extLst>
              <a:ext uri="{FF2B5EF4-FFF2-40B4-BE49-F238E27FC236}">
                <a16:creationId xmlns:a16="http://schemas.microsoft.com/office/drawing/2014/main" id="{3787F1D2-40C7-C1B4-09DC-369E6B25FB70}"/>
              </a:ext>
            </a:extLst>
          </p:cNvPr>
          <p:cNvSpPr/>
          <p:nvPr/>
        </p:nvSpPr>
        <p:spPr>
          <a:xfrm>
            <a:off x="56444" y="3603035"/>
            <a:ext cx="2671703" cy="25588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46520AB-4794-2F21-A9AE-8B7D59737316}"/>
              </a:ext>
            </a:extLst>
          </p:cNvPr>
          <p:cNvSpPr/>
          <p:nvPr/>
        </p:nvSpPr>
        <p:spPr>
          <a:xfrm>
            <a:off x="2361258" y="1081849"/>
            <a:ext cx="6208888" cy="8090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F31CC4E-5D01-1A1E-F6B1-ECC60CB6550B}"/>
              </a:ext>
            </a:extLst>
          </p:cNvPr>
          <p:cNvSpPr/>
          <p:nvPr/>
        </p:nvSpPr>
        <p:spPr>
          <a:xfrm>
            <a:off x="1608665" y="1194738"/>
            <a:ext cx="3518370" cy="8090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6" descr="Car with solid fill">
            <a:extLst>
              <a:ext uri="{FF2B5EF4-FFF2-40B4-BE49-F238E27FC236}">
                <a16:creationId xmlns:a16="http://schemas.microsoft.com/office/drawing/2014/main" id="{EE740016-18AF-35B2-5B55-0761FA7761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53011" y="-66225"/>
            <a:ext cx="899892" cy="909526"/>
          </a:xfrm>
          <a:prstGeom prst="rect">
            <a:avLst/>
          </a:prstGeom>
        </p:spPr>
      </p:pic>
    </p:spTree>
    <p:extLst>
      <p:ext uri="{BB962C8B-B14F-4D97-AF65-F5344CB8AC3E}">
        <p14:creationId xmlns:p14="http://schemas.microsoft.com/office/powerpoint/2010/main" val="1687152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a:xfrm>
            <a:off x="838203" y="-241389"/>
            <a:ext cx="10515600" cy="1325559"/>
          </a:xfrm>
        </p:spPr>
        <p:txBody>
          <a:bodyPr/>
          <a:lstStyle/>
          <a:p>
            <a:r>
              <a:rPr lang="en-US" b="1">
                <a:latin typeface="Abadi"/>
              </a:rPr>
              <a:t>Development Plan</a:t>
            </a:r>
            <a:endParaRPr lang="en-US" b="1">
              <a:latin typeface="Abadi" panose="020B0604020104020204" pitchFamily="34" charset="0"/>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778937"/>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324669"/>
            <a:ext cx="1501965" cy="1492785"/>
          </a:xfrm>
          <a:prstGeom prst="rect">
            <a:avLst/>
          </a:prstGeom>
        </p:spPr>
      </p:pic>
      <p:graphicFrame>
        <p:nvGraphicFramePr>
          <p:cNvPr id="7" name="Table 12">
            <a:extLst>
              <a:ext uri="{FF2B5EF4-FFF2-40B4-BE49-F238E27FC236}">
                <a16:creationId xmlns:a16="http://schemas.microsoft.com/office/drawing/2014/main" id="{2332729C-39DE-1C59-7649-E51BB390C510}"/>
              </a:ext>
            </a:extLst>
          </p:cNvPr>
          <p:cNvGraphicFramePr>
            <a:graphicFrameLocks noGrp="1"/>
          </p:cNvGraphicFramePr>
          <p:nvPr>
            <p:extLst>
              <p:ext uri="{D42A27DB-BD31-4B8C-83A1-F6EECF244321}">
                <p14:modId xmlns:p14="http://schemas.microsoft.com/office/powerpoint/2010/main" val="1249481182"/>
              </p:ext>
            </p:extLst>
          </p:nvPr>
        </p:nvGraphicFramePr>
        <p:xfrm>
          <a:off x="1588655" y="889772"/>
          <a:ext cx="8497265" cy="5551765"/>
        </p:xfrm>
        <a:graphic>
          <a:graphicData uri="http://schemas.openxmlformats.org/drawingml/2006/table">
            <a:tbl>
              <a:tblPr firstRow="1">
                <a:tableStyleId>{5940675A-B579-460E-94D1-54222C63F5DA}</a:tableStyleId>
              </a:tblPr>
              <a:tblGrid>
                <a:gridCol w="406400">
                  <a:extLst>
                    <a:ext uri="{9D8B030D-6E8A-4147-A177-3AD203B41FA5}">
                      <a16:colId xmlns:a16="http://schemas.microsoft.com/office/drawing/2014/main" val="4288658447"/>
                    </a:ext>
                  </a:extLst>
                </a:gridCol>
                <a:gridCol w="1155064">
                  <a:extLst>
                    <a:ext uri="{9D8B030D-6E8A-4147-A177-3AD203B41FA5}">
                      <a16:colId xmlns:a16="http://schemas.microsoft.com/office/drawing/2014/main" val="2115652970"/>
                    </a:ext>
                  </a:extLst>
                </a:gridCol>
                <a:gridCol w="3760562">
                  <a:extLst>
                    <a:ext uri="{9D8B030D-6E8A-4147-A177-3AD203B41FA5}">
                      <a16:colId xmlns:a16="http://schemas.microsoft.com/office/drawing/2014/main" val="1701915349"/>
                    </a:ext>
                  </a:extLst>
                </a:gridCol>
                <a:gridCol w="754764">
                  <a:extLst>
                    <a:ext uri="{9D8B030D-6E8A-4147-A177-3AD203B41FA5}">
                      <a16:colId xmlns:a16="http://schemas.microsoft.com/office/drawing/2014/main" val="1376363957"/>
                    </a:ext>
                  </a:extLst>
                </a:gridCol>
                <a:gridCol w="1531829">
                  <a:extLst>
                    <a:ext uri="{9D8B030D-6E8A-4147-A177-3AD203B41FA5}">
                      <a16:colId xmlns:a16="http://schemas.microsoft.com/office/drawing/2014/main" val="1739841957"/>
                    </a:ext>
                  </a:extLst>
                </a:gridCol>
                <a:gridCol w="888646">
                  <a:extLst>
                    <a:ext uri="{9D8B030D-6E8A-4147-A177-3AD203B41FA5}">
                      <a16:colId xmlns:a16="http://schemas.microsoft.com/office/drawing/2014/main" val="4001976918"/>
                    </a:ext>
                  </a:extLst>
                </a:gridCol>
              </a:tblGrid>
              <a:tr h="339685">
                <a:tc>
                  <a:txBody>
                    <a:bodyPr/>
                    <a:lstStyle/>
                    <a:p>
                      <a:r>
                        <a:rPr lang="en-GB" sz="1200" noProof="0" dirty="0"/>
                        <a:t>No.</a:t>
                      </a:r>
                    </a:p>
                  </a:txBody>
                  <a:tcPr>
                    <a:solidFill>
                      <a:schemeClr val="bg1">
                        <a:lumMod val="85000"/>
                      </a:schemeClr>
                    </a:solidFill>
                  </a:tcPr>
                </a:tc>
                <a:tc>
                  <a:txBody>
                    <a:bodyPr/>
                    <a:lstStyle/>
                    <a:p>
                      <a:r>
                        <a:rPr lang="en-GB" sz="1200" noProof="0" dirty="0"/>
                        <a:t>Feature</a:t>
                      </a:r>
                    </a:p>
                  </a:txBody>
                  <a:tcPr>
                    <a:solidFill>
                      <a:schemeClr val="bg2"/>
                    </a:solidFill>
                  </a:tcPr>
                </a:tc>
                <a:tc>
                  <a:txBody>
                    <a:bodyPr/>
                    <a:lstStyle/>
                    <a:p>
                      <a:pPr lvl="0">
                        <a:buNone/>
                      </a:pPr>
                      <a:r>
                        <a:rPr lang="en-GB" sz="1200" b="1" i="0" u="none" strike="noStrike" noProof="0" dirty="0">
                          <a:solidFill>
                            <a:srgbClr val="000000"/>
                          </a:solidFill>
                          <a:latin typeface="Calibri"/>
                        </a:rPr>
                        <a:t>What?</a:t>
                      </a:r>
                      <a:endParaRPr lang="en-GB" sz="1200" b="1" noProof="0" dirty="0"/>
                    </a:p>
                  </a:txBody>
                  <a:tcPr>
                    <a:solidFill>
                      <a:schemeClr val="bg2"/>
                    </a:solidFill>
                  </a:tcPr>
                </a:tc>
                <a:tc>
                  <a:txBody>
                    <a:bodyPr/>
                    <a:lstStyle/>
                    <a:p>
                      <a:r>
                        <a:rPr lang="en-GB" sz="1200" noProof="0" dirty="0"/>
                        <a:t>Time</a:t>
                      </a:r>
                    </a:p>
                  </a:txBody>
                  <a:tcPr>
                    <a:solidFill>
                      <a:schemeClr val="bg2"/>
                    </a:solidFill>
                  </a:tcPr>
                </a:tc>
                <a:tc>
                  <a:txBody>
                    <a:bodyPr/>
                    <a:lstStyle/>
                    <a:p>
                      <a:pPr lvl="0">
                        <a:buNone/>
                      </a:pPr>
                      <a:r>
                        <a:rPr lang="en-GB" sz="1200" noProof="0" dirty="0"/>
                        <a:t>Estimated Dates</a:t>
                      </a:r>
                    </a:p>
                  </a:txBody>
                  <a:tcPr>
                    <a:solidFill>
                      <a:schemeClr val="bg2"/>
                    </a:solidFill>
                  </a:tcPr>
                </a:tc>
                <a:tc>
                  <a:txBody>
                    <a:bodyPr/>
                    <a:lstStyle/>
                    <a:p>
                      <a:pPr lvl="0">
                        <a:buNone/>
                      </a:pPr>
                      <a:r>
                        <a:rPr lang="en-GB" sz="1200" noProof="0" dirty="0"/>
                        <a:t>Complete?</a:t>
                      </a:r>
                    </a:p>
                  </a:txBody>
                  <a:tcPr>
                    <a:solidFill>
                      <a:schemeClr val="bg2"/>
                    </a:solidFill>
                  </a:tcPr>
                </a:tc>
                <a:extLst>
                  <a:ext uri="{0D108BD9-81ED-4DB2-BD59-A6C34878D82A}">
                    <a16:rowId xmlns:a16="http://schemas.microsoft.com/office/drawing/2014/main" val="649413171"/>
                  </a:ext>
                </a:extLst>
              </a:tr>
              <a:tr h="339685">
                <a:tc>
                  <a:txBody>
                    <a:bodyPr/>
                    <a:lstStyle/>
                    <a:p>
                      <a:pPr lvl="0">
                        <a:buNone/>
                      </a:pPr>
                      <a:r>
                        <a:rPr lang="en-GB" sz="1200" noProof="0" dirty="0"/>
                        <a:t>1</a:t>
                      </a:r>
                    </a:p>
                  </a:txBody>
                  <a:tcPr>
                    <a:solidFill>
                      <a:srgbClr val="FF4A4A"/>
                    </a:solidFill>
                  </a:tcPr>
                </a:tc>
                <a:tc>
                  <a:txBody>
                    <a:bodyPr/>
                    <a:lstStyle/>
                    <a:p>
                      <a:pPr lvl="0">
                        <a:buNone/>
                      </a:pPr>
                      <a:r>
                        <a:rPr lang="en-GB" sz="1200" noProof="0" dirty="0"/>
                        <a:t>Menus</a:t>
                      </a:r>
                    </a:p>
                  </a:txBody>
                  <a:tcPr>
                    <a:solidFill>
                      <a:srgbClr val="FF4A4A"/>
                    </a:solidFill>
                  </a:tcPr>
                </a:tc>
                <a:tc>
                  <a:txBody>
                    <a:bodyPr/>
                    <a:lstStyle/>
                    <a:p>
                      <a:pPr marL="285750" lvl="0" indent="-285750">
                        <a:buFont typeface="Calibri"/>
                        <a:buChar char="-"/>
                      </a:pPr>
                      <a:r>
                        <a:rPr lang="en-GB" sz="1200" noProof="0" dirty="0"/>
                        <a:t>Designing the main menus; start, customisation, levels </a:t>
                      </a:r>
                    </a:p>
                    <a:p>
                      <a:pPr marL="285750" lvl="0" indent="-285750">
                        <a:buFont typeface="Calibri"/>
                        <a:buChar char="-"/>
                      </a:pPr>
                      <a:r>
                        <a:rPr lang="en-GB" sz="1200" noProof="0" dirty="0"/>
                        <a:t>Creating Functioning link buttons</a:t>
                      </a:r>
                    </a:p>
                  </a:txBody>
                  <a:tcPr>
                    <a:noFill/>
                  </a:tcPr>
                </a:tc>
                <a:tc>
                  <a:txBody>
                    <a:bodyPr/>
                    <a:lstStyle/>
                    <a:p>
                      <a:pPr lvl="0">
                        <a:buNone/>
                      </a:pPr>
                      <a:r>
                        <a:rPr lang="en-GB" sz="1200" noProof="0" dirty="0"/>
                        <a:t>Medium</a:t>
                      </a:r>
                    </a:p>
                  </a:txBody>
                  <a:tcPr>
                    <a:noFill/>
                  </a:tcPr>
                </a:tc>
                <a:tc>
                  <a:txBody>
                    <a:bodyPr/>
                    <a:lstStyle/>
                    <a:p>
                      <a:pPr lvl="0">
                        <a:buNone/>
                      </a:pPr>
                      <a:r>
                        <a:rPr lang="en-GB" sz="1200" noProof="0" dirty="0"/>
                        <a:t>12 SEPT – 22 SEPT</a:t>
                      </a:r>
                    </a:p>
                  </a:txBody>
                  <a:tcPr>
                    <a:noFill/>
                  </a:tcPr>
                </a:tc>
                <a:tc>
                  <a:txBody>
                    <a:bodyPr/>
                    <a:lstStyle/>
                    <a:p>
                      <a:pPr lvl="0">
                        <a:buNone/>
                      </a:pPr>
                      <a:r>
                        <a:rPr lang="en-US" sz="1800" b="1" i="0" kern="1200" dirty="0">
                          <a:solidFill>
                            <a:schemeClr val="tx1"/>
                          </a:solidFill>
                          <a:effectLst/>
                          <a:latin typeface="+mn-lt"/>
                          <a:ea typeface="+mn-ea"/>
                          <a:cs typeface="+mn-cs"/>
                        </a:rPr>
                        <a:t>🗸</a:t>
                      </a:r>
                      <a:endParaRPr lang="en-GB" sz="1200" noProof="0" dirty="0"/>
                    </a:p>
                  </a:txBody>
                  <a:tcPr>
                    <a:noFill/>
                  </a:tcPr>
                </a:tc>
                <a:extLst>
                  <a:ext uri="{0D108BD9-81ED-4DB2-BD59-A6C34878D82A}">
                    <a16:rowId xmlns:a16="http://schemas.microsoft.com/office/drawing/2014/main" val="1129035857"/>
                  </a:ext>
                </a:extLst>
              </a:tr>
              <a:tr h="339685">
                <a:tc>
                  <a:txBody>
                    <a:bodyPr/>
                    <a:lstStyle/>
                    <a:p>
                      <a:pPr lvl="0">
                        <a:buNone/>
                      </a:pPr>
                      <a:r>
                        <a:rPr lang="en-GB" sz="1200" noProof="0" dirty="0"/>
                        <a:t>2</a:t>
                      </a:r>
                    </a:p>
                  </a:txBody>
                  <a:tcPr>
                    <a:solidFill>
                      <a:srgbClr val="FF4A4A"/>
                    </a:solidFill>
                  </a:tcPr>
                </a:tc>
                <a:tc>
                  <a:txBody>
                    <a:bodyPr/>
                    <a:lstStyle/>
                    <a:p>
                      <a:pPr lvl="0">
                        <a:buNone/>
                      </a:pPr>
                      <a:r>
                        <a:rPr lang="en-GB" sz="1200" noProof="0" dirty="0"/>
                        <a:t>Car Movement</a:t>
                      </a:r>
                    </a:p>
                  </a:txBody>
                  <a:tcPr>
                    <a:solidFill>
                      <a:srgbClr val="FF4A4A"/>
                    </a:solidFill>
                  </a:tcPr>
                </a:tc>
                <a:tc>
                  <a:txBody>
                    <a:bodyPr/>
                    <a:lstStyle/>
                    <a:p>
                      <a:pPr marL="285750" lvl="0" indent="-285750">
                        <a:buFont typeface="Calibri"/>
                        <a:buChar char="-"/>
                      </a:pPr>
                      <a:r>
                        <a:rPr lang="en-GB" sz="1200" noProof="0" dirty="0"/>
                        <a:t>Accelerating</a:t>
                      </a:r>
                    </a:p>
                    <a:p>
                      <a:pPr marL="285750" lvl="0" indent="-285750">
                        <a:buFont typeface="Calibri"/>
                        <a:buChar char="-"/>
                      </a:pPr>
                      <a:r>
                        <a:rPr lang="en-GB" sz="1200" noProof="0" dirty="0"/>
                        <a:t>Turning</a:t>
                      </a:r>
                    </a:p>
                  </a:txBody>
                  <a:tcPr>
                    <a:noFill/>
                  </a:tcPr>
                </a:tc>
                <a:tc>
                  <a:txBody>
                    <a:bodyPr/>
                    <a:lstStyle/>
                    <a:p>
                      <a:pPr lvl="0">
                        <a:buNone/>
                      </a:pPr>
                      <a:r>
                        <a:rPr lang="en-GB" sz="1200" noProof="0" dirty="0"/>
                        <a:t>Short</a:t>
                      </a:r>
                    </a:p>
                  </a:txBody>
                  <a:tcPr>
                    <a:noFill/>
                  </a:tcPr>
                </a:tc>
                <a:tc>
                  <a:txBody>
                    <a:bodyPr/>
                    <a:lstStyle/>
                    <a:p>
                      <a:pPr lvl="0">
                        <a:buNone/>
                      </a:pPr>
                      <a:r>
                        <a:rPr lang="en-GB" sz="1200" noProof="0" dirty="0"/>
                        <a:t>22 SEPT – 29 SEPT</a:t>
                      </a:r>
                    </a:p>
                  </a:txBody>
                  <a:tcPr>
                    <a:noFill/>
                  </a:tcPr>
                </a:tc>
                <a:tc>
                  <a:txBody>
                    <a:bodyPr/>
                    <a:lstStyle/>
                    <a:p>
                      <a:pPr lvl="0">
                        <a:buNone/>
                      </a:pPr>
                      <a:r>
                        <a:rPr lang="en-US" sz="1800" b="1" i="0" kern="1200" dirty="0">
                          <a:solidFill>
                            <a:schemeClr val="tx1"/>
                          </a:solidFill>
                          <a:effectLst/>
                          <a:latin typeface="+mn-lt"/>
                          <a:ea typeface="+mn-ea"/>
                          <a:cs typeface="+mn-cs"/>
                        </a:rPr>
                        <a:t>🗸</a:t>
                      </a:r>
                      <a:endParaRPr lang="en-GB" sz="1200" noProof="0" dirty="0"/>
                    </a:p>
                  </a:txBody>
                  <a:tcPr>
                    <a:noFill/>
                  </a:tcPr>
                </a:tc>
                <a:extLst>
                  <a:ext uri="{0D108BD9-81ED-4DB2-BD59-A6C34878D82A}">
                    <a16:rowId xmlns:a16="http://schemas.microsoft.com/office/drawing/2014/main" val="169340363"/>
                  </a:ext>
                </a:extLst>
              </a:tr>
              <a:tr h="339685">
                <a:tc>
                  <a:txBody>
                    <a:bodyPr/>
                    <a:lstStyle/>
                    <a:p>
                      <a:pPr lvl="0">
                        <a:buNone/>
                      </a:pPr>
                      <a:r>
                        <a:rPr lang="en-GB" sz="1200" noProof="0" dirty="0"/>
                        <a:t>3</a:t>
                      </a:r>
                    </a:p>
                  </a:txBody>
                  <a:tcPr>
                    <a:solidFill>
                      <a:srgbClr val="FF4A4A"/>
                    </a:solidFill>
                  </a:tcPr>
                </a:tc>
                <a:tc>
                  <a:txBody>
                    <a:bodyPr/>
                    <a:lstStyle/>
                    <a:p>
                      <a:pPr lvl="0">
                        <a:buNone/>
                      </a:pPr>
                      <a:r>
                        <a:rPr lang="en-GB" sz="1200" noProof="0" dirty="0"/>
                        <a:t>Game Map</a:t>
                      </a:r>
                    </a:p>
                  </a:txBody>
                  <a:tcPr>
                    <a:solidFill>
                      <a:srgbClr val="FF4A4A"/>
                    </a:solidFill>
                  </a:tcPr>
                </a:tc>
                <a:tc>
                  <a:txBody>
                    <a:bodyPr/>
                    <a:lstStyle/>
                    <a:p>
                      <a:pPr marL="285750" lvl="0" indent="-285750">
                        <a:buFont typeface="Calibri"/>
                        <a:buChar char="-"/>
                      </a:pPr>
                      <a:r>
                        <a:rPr lang="en-GB" sz="1200" noProof="0" dirty="0"/>
                        <a:t>2 Map Designs; curbs,  parking spaces, crossings</a:t>
                      </a: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r>
                        <a:rPr lang="en-GB" sz="1200" noProof="0" dirty="0"/>
                        <a:t>Enemy obstacles; pedestrians, cars, potholes</a:t>
                      </a:r>
                    </a:p>
                    <a:p>
                      <a:pPr marL="285750" lvl="0" indent="-285750">
                        <a:buFont typeface="Calibri"/>
                        <a:buChar char="-"/>
                      </a:pPr>
                      <a:r>
                        <a:rPr lang="en-GB" sz="1200" noProof="0" dirty="0"/>
                        <a:t>Decoration; trees, traffic lights, signs</a:t>
                      </a: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r>
                        <a:rPr lang="en-GB" sz="1200" noProof="0" dirty="0"/>
                        <a:t>Car sizes</a:t>
                      </a:r>
                    </a:p>
                  </a:txBody>
                  <a:tcPr>
                    <a:noFill/>
                  </a:tcPr>
                </a:tc>
                <a:tc>
                  <a:txBody>
                    <a:bodyPr/>
                    <a:lstStyle/>
                    <a:p>
                      <a:pPr lvl="0">
                        <a:buNone/>
                      </a:pPr>
                      <a:r>
                        <a:rPr lang="en-GB" sz="1200" noProof="0" dirty="0"/>
                        <a:t>Long</a:t>
                      </a:r>
                    </a:p>
                  </a:txBody>
                  <a:tcPr>
                    <a:noFill/>
                  </a:tcPr>
                </a:tc>
                <a:tc>
                  <a:txBody>
                    <a:bodyPr/>
                    <a:lstStyle/>
                    <a:p>
                      <a:pPr lvl="0">
                        <a:buNone/>
                      </a:pPr>
                      <a:r>
                        <a:rPr lang="en-GB" sz="1200" noProof="0" dirty="0"/>
                        <a:t>29 SEPT – 20 OCT</a:t>
                      </a:r>
                    </a:p>
                    <a:p>
                      <a:pPr lvl="0">
                        <a:buNone/>
                      </a:pPr>
                      <a:endParaRPr lang="en-GB" sz="1200" noProof="0"/>
                    </a:p>
                    <a:p>
                      <a:pPr lvl="0">
                        <a:buNone/>
                      </a:pPr>
                      <a:endParaRPr lang="en-GB" sz="1200" noProof="0" dirty="0"/>
                    </a:p>
                  </a:txBody>
                  <a:tcPr>
                    <a:solidFill>
                      <a:srgbClr val="B5FFBA"/>
                    </a:solidFill>
                  </a:tcPr>
                </a:tc>
                <a:tc>
                  <a:txBody>
                    <a:bodyPr/>
                    <a:lstStyle/>
                    <a:p>
                      <a:pPr lvl="0">
                        <a:buNone/>
                      </a:pPr>
                      <a:r>
                        <a:rPr lang="en-US" sz="1800" b="1" i="0" kern="1200" dirty="0">
                          <a:solidFill>
                            <a:schemeClr val="tx1"/>
                          </a:solidFill>
                          <a:effectLst/>
                          <a:latin typeface="+mn-lt"/>
                          <a:ea typeface="+mn-ea"/>
                          <a:cs typeface="+mn-cs"/>
                        </a:rPr>
                        <a:t>🗸</a:t>
                      </a:r>
                      <a:endParaRPr lang="en-GB" sz="1200" noProof="0" dirty="0"/>
                    </a:p>
                  </a:txBody>
                  <a:tcPr>
                    <a:noFill/>
                  </a:tcPr>
                </a:tc>
                <a:extLst>
                  <a:ext uri="{0D108BD9-81ED-4DB2-BD59-A6C34878D82A}">
                    <a16:rowId xmlns:a16="http://schemas.microsoft.com/office/drawing/2014/main" val="1947757622"/>
                  </a:ext>
                </a:extLst>
              </a:tr>
              <a:tr h="339685">
                <a:tc>
                  <a:txBody>
                    <a:bodyPr/>
                    <a:lstStyle/>
                    <a:p>
                      <a:pPr lvl="0">
                        <a:buNone/>
                      </a:pPr>
                      <a:r>
                        <a:rPr lang="en-GB" sz="1200" noProof="0" dirty="0"/>
                        <a:t>4</a:t>
                      </a:r>
                    </a:p>
                  </a:txBody>
                  <a:tcPr>
                    <a:solidFill>
                      <a:srgbClr val="FF4A4A"/>
                    </a:solidFill>
                  </a:tcPr>
                </a:tc>
                <a:tc>
                  <a:txBody>
                    <a:bodyPr/>
                    <a:lstStyle/>
                    <a:p>
                      <a:pPr lvl="0">
                        <a:buNone/>
                      </a:pPr>
                      <a:r>
                        <a:rPr lang="en-GB" sz="1200" noProof="0" dirty="0"/>
                        <a:t>Finishing levels</a:t>
                      </a:r>
                    </a:p>
                  </a:txBody>
                  <a:tcPr>
                    <a:solidFill>
                      <a:srgbClr val="FF4A4A"/>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r>
                        <a:rPr lang="en-GB" sz="1200" noProof="0" dirty="0"/>
                        <a:t>Parking</a:t>
                      </a:r>
                    </a:p>
                    <a:p>
                      <a:pPr marL="285750" marR="0" lvl="0" indent="-285750" algn="l" defTabSz="914400" rtl="0" eaLnBrk="1" fontAlgn="auto" latinLnBrk="0" hangingPunct="1">
                        <a:lnSpc>
                          <a:spcPct val="100000"/>
                        </a:lnSpc>
                        <a:spcBef>
                          <a:spcPts val="0"/>
                        </a:spcBef>
                        <a:spcAft>
                          <a:spcPts val="0"/>
                        </a:spcAft>
                        <a:buClrTx/>
                        <a:buSzTx/>
                        <a:buFont typeface="Calibri"/>
                        <a:buChar char="-"/>
                        <a:tabLst/>
                        <a:defRPr/>
                      </a:pPr>
                      <a:r>
                        <a:rPr lang="en-GB" sz="1200" noProof="0" dirty="0"/>
                        <a:t>End screen</a:t>
                      </a:r>
                    </a:p>
                  </a:txBody>
                  <a:tcPr>
                    <a:noFill/>
                  </a:tcPr>
                </a:tc>
                <a:tc>
                  <a:txBody>
                    <a:bodyPr/>
                    <a:lstStyle/>
                    <a:p>
                      <a:pPr lvl="0">
                        <a:buNone/>
                      </a:pPr>
                      <a:r>
                        <a:rPr lang="en-GB" sz="1200" noProof="0" dirty="0"/>
                        <a:t>Medium</a:t>
                      </a:r>
                    </a:p>
                  </a:txBody>
                  <a:tcPr>
                    <a:noFill/>
                  </a:tcPr>
                </a:tc>
                <a:tc>
                  <a:txBody>
                    <a:bodyPr/>
                    <a:lstStyle/>
                    <a:p>
                      <a:pPr lvl="0">
                        <a:buNone/>
                      </a:pPr>
                      <a:r>
                        <a:rPr lang="en-GB" sz="1200" noProof="0" dirty="0"/>
                        <a:t>20 OCT – 4 NOV</a:t>
                      </a:r>
                    </a:p>
                  </a:txBody>
                  <a:tcPr>
                    <a:noFill/>
                  </a:tcPr>
                </a:tc>
                <a:tc>
                  <a:txBody>
                    <a:bodyPr/>
                    <a:lstStyle/>
                    <a:p>
                      <a:pPr lvl="0">
                        <a:buNone/>
                      </a:pPr>
                      <a:r>
                        <a:rPr lang="en-US" sz="1800" b="1" i="0" kern="1200" dirty="0">
                          <a:solidFill>
                            <a:schemeClr val="tx1"/>
                          </a:solidFill>
                          <a:effectLst/>
                          <a:latin typeface="+mn-lt"/>
                          <a:ea typeface="+mn-ea"/>
                          <a:cs typeface="+mn-cs"/>
                        </a:rPr>
                        <a:t>🗸</a:t>
                      </a:r>
                      <a:endParaRPr lang="en-GB" sz="1200" noProof="0" dirty="0"/>
                    </a:p>
                  </a:txBody>
                  <a:tcPr>
                    <a:noFill/>
                  </a:tcPr>
                </a:tc>
                <a:extLst>
                  <a:ext uri="{0D108BD9-81ED-4DB2-BD59-A6C34878D82A}">
                    <a16:rowId xmlns:a16="http://schemas.microsoft.com/office/drawing/2014/main" val="616879905"/>
                  </a:ext>
                </a:extLst>
              </a:tr>
              <a:tr h="339685">
                <a:tc>
                  <a:txBody>
                    <a:bodyPr/>
                    <a:lstStyle/>
                    <a:p>
                      <a:pPr lvl="0">
                        <a:buNone/>
                      </a:pPr>
                      <a:r>
                        <a:rPr lang="en-GB" sz="1200" noProof="0" dirty="0"/>
                        <a:t>5</a:t>
                      </a:r>
                    </a:p>
                  </a:txBody>
                  <a:tcPr>
                    <a:solidFill>
                      <a:srgbClr val="FF4A4A"/>
                    </a:solidFill>
                  </a:tcPr>
                </a:tc>
                <a:tc>
                  <a:txBody>
                    <a:bodyPr/>
                    <a:lstStyle/>
                    <a:p>
                      <a:pPr lvl="0">
                        <a:buNone/>
                      </a:pPr>
                      <a:r>
                        <a:rPr lang="en-GB" sz="1200" noProof="0" dirty="0"/>
                        <a:t>Vehicle Damage &amp; Health</a:t>
                      </a:r>
                    </a:p>
                  </a:txBody>
                  <a:tcPr>
                    <a:solidFill>
                      <a:srgbClr val="FF4A4A"/>
                    </a:solidFill>
                  </a:tcPr>
                </a:tc>
                <a:tc>
                  <a:txBody>
                    <a:bodyPr/>
                    <a:lstStyle/>
                    <a:p>
                      <a:pPr marL="285750" lvl="0" indent="-285750">
                        <a:buFont typeface="Calibri"/>
                        <a:buChar char="-"/>
                      </a:pPr>
                      <a:r>
                        <a:rPr lang="en-GB" sz="1200" noProof="0" dirty="0"/>
                        <a:t>Vehicle Damage</a:t>
                      </a:r>
                    </a:p>
                    <a:p>
                      <a:pPr marL="285750" lvl="0" indent="-285750">
                        <a:buFont typeface="Calibri"/>
                        <a:buChar char="-"/>
                      </a:pPr>
                      <a:r>
                        <a:rPr lang="en-GB" sz="1200" noProof="0" dirty="0"/>
                        <a:t>Hitboxes</a:t>
                      </a:r>
                    </a:p>
                    <a:p>
                      <a:pPr marL="285750" lvl="0" indent="-285750">
                        <a:buFont typeface="Calibri"/>
                        <a:buChar char="-"/>
                      </a:pPr>
                      <a:r>
                        <a:rPr lang="en-GB" sz="1200" noProof="0" dirty="0"/>
                        <a:t>Health Bar</a:t>
                      </a:r>
                    </a:p>
                    <a:p>
                      <a:pPr marL="285750" lvl="0" indent="-285750">
                        <a:buFont typeface="Calibri"/>
                        <a:buChar char="-"/>
                      </a:pPr>
                      <a:r>
                        <a:rPr lang="en-GB" sz="1200" noProof="0" dirty="0"/>
                        <a:t>Restarting Level</a:t>
                      </a:r>
                    </a:p>
                  </a:txBody>
                  <a:tcPr>
                    <a:noFill/>
                  </a:tcPr>
                </a:tc>
                <a:tc>
                  <a:txBody>
                    <a:bodyPr/>
                    <a:lstStyle/>
                    <a:p>
                      <a:pPr lvl="0">
                        <a:buNone/>
                      </a:pPr>
                      <a:r>
                        <a:rPr lang="en-GB" sz="1200" noProof="0" dirty="0"/>
                        <a:t>Long</a:t>
                      </a:r>
                    </a:p>
                  </a:txBody>
                  <a:tcPr>
                    <a:noFill/>
                  </a:tcPr>
                </a:tc>
                <a:tc>
                  <a:txBody>
                    <a:bodyPr/>
                    <a:lstStyle/>
                    <a:p>
                      <a:pPr lvl="0">
                        <a:buNone/>
                      </a:pPr>
                      <a:r>
                        <a:rPr lang="en-GB" sz="1200" noProof="0" dirty="0"/>
                        <a:t>4 NOV – 24 NOV</a:t>
                      </a:r>
                    </a:p>
                  </a:txBody>
                  <a:tcPr>
                    <a:solidFill>
                      <a:srgbClr val="B5FFBA"/>
                    </a:solidFill>
                  </a:tcPr>
                </a:tc>
                <a:tc>
                  <a:txBody>
                    <a:bodyPr/>
                    <a:lstStyle/>
                    <a:p>
                      <a:pPr lvl="0">
                        <a:buNone/>
                      </a:pPr>
                      <a:r>
                        <a:rPr lang="en-US" sz="1800" b="1" i="0" kern="1200" dirty="0">
                          <a:solidFill>
                            <a:schemeClr val="tx1"/>
                          </a:solidFill>
                          <a:effectLst/>
                          <a:latin typeface="+mn-lt"/>
                          <a:ea typeface="+mn-ea"/>
                          <a:cs typeface="+mn-cs"/>
                        </a:rPr>
                        <a:t>🗸</a:t>
                      </a:r>
                      <a:endParaRPr lang="en-GB" sz="1200" noProof="0" dirty="0"/>
                    </a:p>
                  </a:txBody>
                  <a:tcPr>
                    <a:noFill/>
                  </a:tcPr>
                </a:tc>
                <a:extLst>
                  <a:ext uri="{0D108BD9-81ED-4DB2-BD59-A6C34878D82A}">
                    <a16:rowId xmlns:a16="http://schemas.microsoft.com/office/drawing/2014/main" val="2288178799"/>
                  </a:ext>
                </a:extLst>
              </a:tr>
              <a:tr h="339685">
                <a:tc>
                  <a:txBody>
                    <a:bodyPr/>
                    <a:lstStyle/>
                    <a:p>
                      <a:pPr lvl="0">
                        <a:buNone/>
                      </a:pPr>
                      <a:r>
                        <a:rPr lang="en-GB" sz="1200" noProof="0" dirty="0"/>
                        <a:t>6</a:t>
                      </a:r>
                    </a:p>
                  </a:txBody>
                  <a:tcPr>
                    <a:noFill/>
                  </a:tcPr>
                </a:tc>
                <a:tc>
                  <a:txBody>
                    <a:bodyPr/>
                    <a:lstStyle/>
                    <a:p>
                      <a:pPr lvl="0">
                        <a:buNone/>
                      </a:pPr>
                      <a:r>
                        <a:rPr lang="en-GB" sz="1200" noProof="0" dirty="0"/>
                        <a:t>Currency</a:t>
                      </a:r>
                    </a:p>
                  </a:txBody>
                  <a:tcPr>
                    <a:noFill/>
                  </a:tcPr>
                </a:tc>
                <a:tc>
                  <a:txBody>
                    <a:bodyPr/>
                    <a:lstStyle/>
                    <a:p>
                      <a:pPr marL="171450" lvl="0" indent="-171450">
                        <a:buFont typeface="Calibri"/>
                        <a:buChar char="-"/>
                      </a:pPr>
                      <a:r>
                        <a:rPr lang="en-GB" sz="1200" noProof="0" dirty="0"/>
                        <a:t>Game rewards</a:t>
                      </a:r>
                    </a:p>
                    <a:p>
                      <a:pPr marL="171450" lvl="0" indent="-171450">
                        <a:buFont typeface="Calibri"/>
                        <a:buChar char="-"/>
                      </a:pPr>
                      <a:r>
                        <a:rPr lang="en-GB" sz="1200" noProof="0" dirty="0"/>
                        <a:t>Purchasing Cars</a:t>
                      </a:r>
                    </a:p>
                  </a:txBody>
                  <a:tcPr>
                    <a:noFill/>
                  </a:tcPr>
                </a:tc>
                <a:tc>
                  <a:txBody>
                    <a:bodyPr/>
                    <a:lstStyle/>
                    <a:p>
                      <a:pPr lvl="0">
                        <a:buNone/>
                      </a:pPr>
                      <a:r>
                        <a:rPr lang="en-GB" sz="1200" noProof="0" dirty="0"/>
                        <a:t>Medium</a:t>
                      </a:r>
                    </a:p>
                  </a:txBody>
                  <a:tcPr>
                    <a:noFill/>
                  </a:tcPr>
                </a:tc>
                <a:tc>
                  <a:txBody>
                    <a:bodyPr/>
                    <a:lstStyle/>
                    <a:p>
                      <a:pPr lvl="0">
                        <a:buNone/>
                      </a:pPr>
                      <a:r>
                        <a:rPr lang="en-GB" sz="1200" noProof="0" dirty="0"/>
                        <a:t>24 NOV – 5 DEC</a:t>
                      </a:r>
                    </a:p>
                  </a:txBody>
                  <a:tcPr>
                    <a:noFill/>
                  </a:tcPr>
                </a:tc>
                <a:tc>
                  <a:txBody>
                    <a:bodyPr/>
                    <a:lstStyle/>
                    <a:p>
                      <a:pPr lvl="0">
                        <a:buNone/>
                      </a:pPr>
                      <a:endParaRPr lang="en-GB" sz="1200" noProof="0" dirty="0"/>
                    </a:p>
                  </a:txBody>
                  <a:tcPr>
                    <a:noFill/>
                  </a:tcPr>
                </a:tc>
                <a:extLst>
                  <a:ext uri="{0D108BD9-81ED-4DB2-BD59-A6C34878D82A}">
                    <a16:rowId xmlns:a16="http://schemas.microsoft.com/office/drawing/2014/main" val="1486533207"/>
                  </a:ext>
                </a:extLst>
              </a:tr>
              <a:tr h="339685">
                <a:tc>
                  <a:txBody>
                    <a:bodyPr/>
                    <a:lstStyle/>
                    <a:p>
                      <a:pPr lvl="0">
                        <a:buNone/>
                      </a:pPr>
                      <a:r>
                        <a:rPr lang="en-GB" sz="1200" noProof="0" dirty="0"/>
                        <a:t>7</a:t>
                      </a:r>
                    </a:p>
                  </a:txBody>
                  <a:tcPr>
                    <a:noFill/>
                  </a:tcPr>
                </a:tc>
                <a:tc>
                  <a:txBody>
                    <a:bodyPr/>
                    <a:lstStyle/>
                    <a:p>
                      <a:pPr lvl="0">
                        <a:buNone/>
                      </a:pPr>
                      <a:r>
                        <a:rPr lang="en-GB" sz="1200" noProof="0" dirty="0"/>
                        <a:t>Customisation</a:t>
                      </a:r>
                    </a:p>
                  </a:txBody>
                  <a:tcPr>
                    <a:noFill/>
                  </a:tcPr>
                </a:tc>
                <a:tc>
                  <a:txBody>
                    <a:bodyPr/>
                    <a:lstStyle/>
                    <a:p>
                      <a:pPr marL="171450" lvl="0" indent="-171450">
                        <a:buFont typeface="Calibri"/>
                        <a:buChar char="-"/>
                      </a:pPr>
                      <a:r>
                        <a:rPr lang="en-GB" sz="1200" noProof="0" dirty="0"/>
                        <a:t>Equipping Cars</a:t>
                      </a:r>
                    </a:p>
                    <a:p>
                      <a:pPr marL="171450" lvl="0" indent="-171450">
                        <a:buFont typeface="Calibri"/>
                        <a:buChar char="-"/>
                      </a:pPr>
                      <a:r>
                        <a:rPr lang="en-GB" sz="1200" noProof="0" dirty="0"/>
                        <a:t>Using Cars in levels</a:t>
                      </a:r>
                    </a:p>
                  </a:txBody>
                  <a:tcPr>
                    <a:noFill/>
                  </a:tcPr>
                </a:tc>
                <a:tc>
                  <a:txBody>
                    <a:bodyPr/>
                    <a:lstStyle/>
                    <a:p>
                      <a:pPr lvl="0">
                        <a:buNone/>
                      </a:pPr>
                      <a:r>
                        <a:rPr lang="en-GB" sz="1200" noProof="0" dirty="0"/>
                        <a:t>Short</a:t>
                      </a:r>
                    </a:p>
                  </a:txBody>
                  <a:tcPr>
                    <a:noFill/>
                  </a:tcPr>
                </a:tc>
                <a:tc>
                  <a:txBody>
                    <a:bodyPr/>
                    <a:lstStyle/>
                    <a:p>
                      <a:pPr lvl="0">
                        <a:buNone/>
                      </a:pPr>
                      <a:r>
                        <a:rPr lang="en-GB" sz="1200" noProof="0" dirty="0"/>
                        <a:t>5 DEC – 12 DEC</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tx1"/>
                          </a:solidFill>
                          <a:effectLst/>
                          <a:latin typeface="+mn-lt"/>
                          <a:ea typeface="+mn-ea"/>
                          <a:cs typeface="+mn-cs"/>
                        </a:rPr>
                        <a:t>🗸</a:t>
                      </a:r>
                      <a:endParaRPr lang="en-GB" sz="1200" noProof="0" dirty="0"/>
                    </a:p>
                  </a:txBody>
                  <a:tcPr>
                    <a:noFill/>
                  </a:tcPr>
                </a:tc>
                <a:extLst>
                  <a:ext uri="{0D108BD9-81ED-4DB2-BD59-A6C34878D82A}">
                    <a16:rowId xmlns:a16="http://schemas.microsoft.com/office/drawing/2014/main" val="1138253432"/>
                  </a:ext>
                </a:extLst>
              </a:tr>
              <a:tr h="339685">
                <a:tc>
                  <a:txBody>
                    <a:bodyPr/>
                    <a:lstStyle/>
                    <a:p>
                      <a:pPr lvl="0">
                        <a:buNone/>
                      </a:pPr>
                      <a:r>
                        <a:rPr lang="en-GB" sz="1200" noProof="0" dirty="0"/>
                        <a:t>8</a:t>
                      </a:r>
                    </a:p>
                  </a:txBody>
                  <a:tcPr>
                    <a:noFill/>
                  </a:tcPr>
                </a:tc>
                <a:tc>
                  <a:txBody>
                    <a:bodyPr/>
                    <a:lstStyle/>
                    <a:p>
                      <a:pPr lvl="0">
                        <a:buNone/>
                      </a:pPr>
                      <a:r>
                        <a:rPr lang="en-GB" sz="1200" noProof="0" dirty="0"/>
                        <a:t>Audio</a:t>
                      </a:r>
                    </a:p>
                  </a:txBody>
                  <a:tcPr>
                    <a:noFill/>
                  </a:tcPr>
                </a:tc>
                <a:tc>
                  <a:txBody>
                    <a:bodyPr/>
                    <a:lstStyle/>
                    <a:p>
                      <a:pPr marL="171450" lvl="0" indent="-171450">
                        <a:buFont typeface="Calibri"/>
                        <a:buChar char="-"/>
                      </a:pPr>
                      <a:r>
                        <a:rPr lang="en-GB" sz="1200" noProof="0" dirty="0"/>
                        <a:t>Background Music</a:t>
                      </a:r>
                    </a:p>
                    <a:p>
                      <a:pPr marL="171450" lvl="0" indent="-171450">
                        <a:buFont typeface="Calibri"/>
                        <a:buChar char="-"/>
                      </a:pPr>
                      <a:r>
                        <a:rPr lang="en-GB" sz="1200" noProof="0" dirty="0"/>
                        <a:t>On + Off switch on Main Menu</a:t>
                      </a:r>
                    </a:p>
                  </a:txBody>
                  <a:tcPr>
                    <a:noFill/>
                  </a:tcPr>
                </a:tc>
                <a:tc>
                  <a:txBody>
                    <a:bodyPr/>
                    <a:lstStyle/>
                    <a:p>
                      <a:pPr lvl="0">
                        <a:buNone/>
                      </a:pPr>
                      <a:r>
                        <a:rPr lang="en-GB" sz="1200" noProof="0" dirty="0"/>
                        <a:t>Short</a:t>
                      </a:r>
                    </a:p>
                  </a:txBody>
                  <a:tcPr>
                    <a:noFill/>
                  </a:tcPr>
                </a:tc>
                <a:tc>
                  <a:txBody>
                    <a:bodyPr/>
                    <a:lstStyle/>
                    <a:p>
                      <a:pPr lvl="0">
                        <a:buNone/>
                      </a:pPr>
                      <a:r>
                        <a:rPr lang="en-GB" sz="1200" noProof="0" dirty="0"/>
                        <a:t>12 DEC – 15 DEC</a:t>
                      </a:r>
                    </a:p>
                  </a:txBody>
                  <a:tcP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t>
                      </a:r>
                      <a:endParaRPr lang="en-GB" sz="1000" noProof="0" dirty="0"/>
                    </a:p>
                    <a:p>
                      <a:pPr lvl="0">
                        <a:buNone/>
                      </a:pPr>
                      <a:endParaRPr lang="en-GB" sz="1200" noProof="0" dirty="0"/>
                    </a:p>
                  </a:txBody>
                  <a:tcPr>
                    <a:noFill/>
                  </a:tcPr>
                </a:tc>
                <a:extLst>
                  <a:ext uri="{0D108BD9-81ED-4DB2-BD59-A6C34878D82A}">
                    <a16:rowId xmlns:a16="http://schemas.microsoft.com/office/drawing/2014/main" val="2120098238"/>
                  </a:ext>
                </a:extLst>
              </a:tr>
              <a:tr h="339685">
                <a:tc>
                  <a:txBody>
                    <a:bodyPr/>
                    <a:lstStyle/>
                    <a:p>
                      <a:pPr lvl="0">
                        <a:buNone/>
                      </a:pPr>
                      <a:r>
                        <a:rPr lang="en-GB" sz="1200" noProof="0" dirty="0"/>
                        <a:t>9</a:t>
                      </a:r>
                    </a:p>
                  </a:txBody>
                  <a:tcPr>
                    <a:lnB w="12700">
                      <a:solidFill>
                        <a:schemeClr val="tx1"/>
                      </a:solidFill>
                    </a:lnB>
                    <a:noFill/>
                  </a:tcPr>
                </a:tc>
                <a:tc>
                  <a:txBody>
                    <a:bodyPr/>
                    <a:lstStyle/>
                    <a:p>
                      <a:pPr lvl="0">
                        <a:buNone/>
                      </a:pPr>
                      <a:r>
                        <a:rPr lang="en-GB" sz="1200" noProof="0" dirty="0"/>
                        <a:t>Mini Game</a:t>
                      </a:r>
                    </a:p>
                  </a:txBody>
                  <a:tcPr>
                    <a:lnB w="12700">
                      <a:solidFill>
                        <a:schemeClr val="tx1"/>
                      </a:solidFill>
                    </a:lnB>
                    <a:noFill/>
                  </a:tcPr>
                </a:tc>
                <a:tc>
                  <a:txBody>
                    <a:bodyPr/>
                    <a:lstStyle/>
                    <a:p>
                      <a:pPr marL="171450" lvl="0" indent="-171450">
                        <a:buFont typeface="Calibri"/>
                        <a:buChar char="-"/>
                      </a:pPr>
                      <a:r>
                        <a:rPr lang="en-GB" sz="1200" noProof="0" dirty="0"/>
                        <a:t>Link to main game</a:t>
                      </a:r>
                    </a:p>
                    <a:p>
                      <a:pPr marL="171450" lvl="0" indent="-171450">
                        <a:buFont typeface="Calibri"/>
                        <a:buChar char="-"/>
                      </a:pPr>
                      <a:r>
                        <a:rPr lang="en-GB" sz="1200" noProof="0" dirty="0"/>
                        <a:t>Map + Menu Design</a:t>
                      </a:r>
                    </a:p>
                    <a:p>
                      <a:pPr marL="171450" lvl="0" indent="-171450">
                        <a:buFont typeface="Calibri"/>
                        <a:buChar char="-"/>
                      </a:pPr>
                      <a:r>
                        <a:rPr lang="en-GB" sz="1200" noProof="0" dirty="0"/>
                        <a:t>Simple Game controls + Graphics</a:t>
                      </a:r>
                    </a:p>
                  </a:txBody>
                  <a:tcPr>
                    <a:lnB w="12700">
                      <a:solidFill>
                        <a:schemeClr val="tx1"/>
                      </a:solidFill>
                    </a:lnB>
                    <a:noFill/>
                  </a:tcPr>
                </a:tc>
                <a:tc>
                  <a:txBody>
                    <a:bodyPr/>
                    <a:lstStyle/>
                    <a:p>
                      <a:pPr lvl="0">
                        <a:buNone/>
                      </a:pPr>
                      <a:r>
                        <a:rPr lang="en-GB" sz="1200" noProof="0" dirty="0"/>
                        <a:t>Long</a:t>
                      </a:r>
                    </a:p>
                  </a:txBody>
                  <a:tcPr>
                    <a:lnB w="12700">
                      <a:solidFill>
                        <a:schemeClr val="tx1"/>
                      </a:solidFill>
                    </a:lnB>
                    <a:noFill/>
                  </a:tcPr>
                </a:tc>
                <a:tc>
                  <a:txBody>
                    <a:bodyPr/>
                    <a:lstStyle/>
                    <a:p>
                      <a:pPr lvl="0">
                        <a:buNone/>
                      </a:pPr>
                      <a:r>
                        <a:rPr lang="en-GB" sz="1200" noProof="0" dirty="0"/>
                        <a:t>1 JAN – 14 JAN</a:t>
                      </a:r>
                    </a:p>
                  </a:txBody>
                  <a:tcPr>
                    <a:lnB w="12700">
                      <a:solidFill>
                        <a:schemeClr val="tx1"/>
                      </a:solidFill>
                    </a:lnB>
                    <a:noFill/>
                  </a:tcPr>
                </a:tc>
                <a:tc>
                  <a:txBody>
                    <a:bodyPr/>
                    <a:lstStyle/>
                    <a:p>
                      <a:pPr lvl="0">
                        <a:buNone/>
                      </a:pPr>
                      <a:endParaRPr lang="en-GB" sz="1200" noProof="0" dirty="0"/>
                    </a:p>
                  </a:txBody>
                  <a:tcPr>
                    <a:lnB w="12700">
                      <a:solidFill>
                        <a:schemeClr val="tx1"/>
                      </a:solidFill>
                    </a:lnB>
                    <a:noFill/>
                  </a:tcPr>
                </a:tc>
                <a:extLst>
                  <a:ext uri="{0D108BD9-81ED-4DB2-BD59-A6C34878D82A}">
                    <a16:rowId xmlns:a16="http://schemas.microsoft.com/office/drawing/2014/main" val="9988276"/>
                  </a:ext>
                </a:extLst>
              </a:tr>
            </a:tbl>
          </a:graphicData>
        </a:graphic>
      </p:graphicFrame>
      <p:sp>
        <p:nvSpPr>
          <p:cNvPr id="8" name="TextBox 7">
            <a:extLst>
              <a:ext uri="{FF2B5EF4-FFF2-40B4-BE49-F238E27FC236}">
                <a16:creationId xmlns:a16="http://schemas.microsoft.com/office/drawing/2014/main" id="{6C6C85DD-56E7-439E-88AA-9399AF05DA15}"/>
              </a:ext>
            </a:extLst>
          </p:cNvPr>
          <p:cNvSpPr txBox="1"/>
          <p:nvPr/>
        </p:nvSpPr>
        <p:spPr>
          <a:xfrm>
            <a:off x="246413" y="2562524"/>
            <a:ext cx="1143086" cy="1200329"/>
          </a:xfrm>
          <a:prstGeom prst="rect">
            <a:avLst/>
          </a:prstGeom>
          <a:solidFill>
            <a:srgbClr val="FF4A4A"/>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000000"/>
                </a:solidFill>
                <a:cs typeface="Calibri"/>
              </a:rPr>
              <a:t>Basic Elements of the game</a:t>
            </a:r>
            <a:endParaRPr lang="en-US">
              <a:solidFill>
                <a:srgbClr val="000000"/>
              </a:solidFill>
            </a:endParaRPr>
          </a:p>
        </p:txBody>
      </p:sp>
      <p:sp>
        <p:nvSpPr>
          <p:cNvPr id="9" name="TextBox 8">
            <a:extLst>
              <a:ext uri="{FF2B5EF4-FFF2-40B4-BE49-F238E27FC236}">
                <a16:creationId xmlns:a16="http://schemas.microsoft.com/office/drawing/2014/main" id="{3785BB15-9184-0474-79F7-49044A2DD539}"/>
              </a:ext>
            </a:extLst>
          </p:cNvPr>
          <p:cNvSpPr txBox="1"/>
          <p:nvPr/>
        </p:nvSpPr>
        <p:spPr>
          <a:xfrm>
            <a:off x="10183008" y="2602485"/>
            <a:ext cx="1016510" cy="1200329"/>
          </a:xfrm>
          <a:prstGeom prst="rect">
            <a:avLst/>
          </a:prstGeom>
          <a:solidFill>
            <a:srgbClr val="B5FFBA"/>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000000"/>
                </a:solidFill>
                <a:cs typeface="Calibri"/>
              </a:rPr>
              <a:t>Could require more time</a:t>
            </a:r>
          </a:p>
        </p:txBody>
      </p:sp>
      <p:sp>
        <p:nvSpPr>
          <p:cNvPr id="10" name="TextBox 9">
            <a:extLst>
              <a:ext uri="{FF2B5EF4-FFF2-40B4-BE49-F238E27FC236}">
                <a16:creationId xmlns:a16="http://schemas.microsoft.com/office/drawing/2014/main" id="{FE95C446-3894-9303-2E11-ED9F5A299D95}"/>
              </a:ext>
            </a:extLst>
          </p:cNvPr>
          <p:cNvSpPr txBox="1"/>
          <p:nvPr/>
        </p:nvSpPr>
        <p:spPr>
          <a:xfrm>
            <a:off x="10479852" y="5794962"/>
            <a:ext cx="1439332" cy="923330"/>
          </a:xfrm>
          <a:prstGeom prst="rect">
            <a:avLst/>
          </a:prstGeom>
          <a:solidFill>
            <a:srgbClr val="FFA3A5"/>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rgbClr val="000000"/>
                </a:solidFill>
                <a:cs typeface="Calibri"/>
              </a:rPr>
              <a:t>Final Deadline: </a:t>
            </a:r>
          </a:p>
          <a:p>
            <a:pPr algn="ctr"/>
            <a:r>
              <a:rPr lang="en-US" dirty="0">
                <a:solidFill>
                  <a:srgbClr val="000000"/>
                </a:solidFill>
                <a:cs typeface="Calibri"/>
              </a:rPr>
              <a:t>6th March</a:t>
            </a:r>
          </a:p>
        </p:txBody>
      </p:sp>
      <p:pic>
        <p:nvPicPr>
          <p:cNvPr id="5" name="Graphic 4" descr="Close with solid fill">
            <a:extLst>
              <a:ext uri="{FF2B5EF4-FFF2-40B4-BE49-F238E27FC236}">
                <a16:creationId xmlns:a16="http://schemas.microsoft.com/office/drawing/2014/main" id="{44428D22-A667-EB44-BB76-84EFB9072F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1693" y="5910518"/>
            <a:ext cx="476250" cy="476250"/>
          </a:xfrm>
          <a:prstGeom prst="rect">
            <a:avLst/>
          </a:prstGeom>
        </p:spPr>
      </p:pic>
      <p:pic>
        <p:nvPicPr>
          <p:cNvPr id="3" name="Graphic 2" descr="Close with solid fill">
            <a:extLst>
              <a:ext uri="{FF2B5EF4-FFF2-40B4-BE49-F238E27FC236}">
                <a16:creationId xmlns:a16="http://schemas.microsoft.com/office/drawing/2014/main" id="{CAB23F71-8226-C5DF-E977-E86B2D85DA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1693" y="4413412"/>
            <a:ext cx="476250" cy="476250"/>
          </a:xfrm>
          <a:prstGeom prst="rect">
            <a:avLst/>
          </a:prstGeom>
        </p:spPr>
      </p:pic>
    </p:spTree>
    <p:extLst>
      <p:ext uri="{BB962C8B-B14F-4D97-AF65-F5344CB8AC3E}">
        <p14:creationId xmlns:p14="http://schemas.microsoft.com/office/powerpoint/2010/main" val="1135510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75DB-1FFD-1888-DD74-35074E21A891}"/>
              </a:ext>
            </a:extLst>
          </p:cNvPr>
          <p:cNvSpPr>
            <a:spLocks noGrp="1"/>
          </p:cNvSpPr>
          <p:nvPr>
            <p:ph type="title"/>
          </p:nvPr>
        </p:nvSpPr>
        <p:spPr>
          <a:xfrm>
            <a:off x="838200" y="2253964"/>
            <a:ext cx="10515600" cy="1325559"/>
          </a:xfrm>
        </p:spPr>
        <p:txBody>
          <a:bodyPr>
            <a:normAutofit/>
          </a:bodyPr>
          <a:lstStyle/>
          <a:p>
            <a:r>
              <a:rPr lang="en-US" sz="8000" b="1">
                <a:latin typeface="Abadi"/>
              </a:rPr>
              <a:t>Development</a:t>
            </a:r>
            <a:endParaRPr lang="en-GB" sz="8000" b="1">
              <a:latin typeface="Abadi" panose="020F0502020204030204" pitchFamily="34" charset="0"/>
            </a:endParaRPr>
          </a:p>
        </p:txBody>
      </p:sp>
      <p:sp>
        <p:nvSpPr>
          <p:cNvPr id="3" name="Rectangle 2">
            <a:extLst>
              <a:ext uri="{FF2B5EF4-FFF2-40B4-BE49-F238E27FC236}">
                <a16:creationId xmlns:a16="http://schemas.microsoft.com/office/drawing/2014/main" id="{4F733A2C-A5D6-D857-D7AB-E2D7E1B9B418}"/>
              </a:ext>
            </a:extLst>
          </p:cNvPr>
          <p:cNvSpPr/>
          <p:nvPr/>
        </p:nvSpPr>
        <p:spPr>
          <a:xfrm>
            <a:off x="838199" y="3465945"/>
            <a:ext cx="10507132" cy="74494"/>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Graphic 6" descr="Car with solid fill">
            <a:extLst>
              <a:ext uri="{FF2B5EF4-FFF2-40B4-BE49-F238E27FC236}">
                <a16:creationId xmlns:a16="http://schemas.microsoft.com/office/drawing/2014/main" id="{D8F58E46-099F-B614-6C03-B3DA46A232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53626" y="2350135"/>
            <a:ext cx="1501965" cy="1492785"/>
          </a:xfrm>
          <a:prstGeom prst="rect">
            <a:avLst/>
          </a:prstGeom>
        </p:spPr>
      </p:pic>
    </p:spTree>
    <p:extLst>
      <p:ext uri="{BB962C8B-B14F-4D97-AF65-F5344CB8AC3E}">
        <p14:creationId xmlns:p14="http://schemas.microsoft.com/office/powerpoint/2010/main" val="3580809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a:latin typeface="Abadi" panose="020B0604020104020204" pitchFamily="34" charset="0"/>
              </a:rPr>
              <a:t>Section 1</a:t>
            </a:r>
            <a:endParaRPr lang="en-GB" b="1">
              <a:latin typeface="Abadi" panose="020B0604020104020204" pitchFamily="34" charset="0"/>
            </a:endParaRPr>
          </a:p>
        </p:txBody>
      </p:sp>
      <p:sp>
        <p:nvSpPr>
          <p:cNvPr id="3" name="Content Placeholder 2">
            <a:extLst>
              <a:ext uri="{FF2B5EF4-FFF2-40B4-BE49-F238E27FC236}">
                <a16:creationId xmlns:a16="http://schemas.microsoft.com/office/drawing/2014/main" id="{CA219A01-0C18-5FF3-180F-3B694C6AE42D}"/>
              </a:ext>
            </a:extLst>
          </p:cNvPr>
          <p:cNvSpPr>
            <a:spLocks noGrp="1"/>
          </p:cNvSpPr>
          <p:nvPr>
            <p:ph idx="1"/>
          </p:nvPr>
        </p:nvSpPr>
        <p:spPr>
          <a:xfrm>
            <a:off x="838200" y="1960566"/>
            <a:ext cx="10515600" cy="4351336"/>
          </a:xfrm>
        </p:spPr>
        <p:txBody>
          <a:bodyPr>
            <a:normAutofit/>
          </a:bodyPr>
          <a:lstStyle/>
          <a:p>
            <a:pPr marL="0" indent="0">
              <a:buNone/>
              <a:tabLst>
                <a:tab pos="8434388" algn="l"/>
              </a:tabLst>
            </a:pPr>
            <a:endParaRPr lang="en-GB" sz="1600">
              <a:ea typeface="Calibri"/>
              <a:cs typeface="Calibri"/>
            </a:endParaRPr>
          </a:p>
          <a:p>
            <a:pPr marL="0" indent="0">
              <a:buNone/>
              <a:tabLst>
                <a:tab pos="8434388" algn="l"/>
              </a:tabLst>
            </a:pPr>
            <a:endParaRPr lang="en-GB" sz="1600">
              <a:ea typeface="Calibri"/>
              <a:cs typeface="Calibri"/>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sp>
        <p:nvSpPr>
          <p:cNvPr id="5" name="TextBox 4">
            <a:extLst>
              <a:ext uri="{FF2B5EF4-FFF2-40B4-BE49-F238E27FC236}">
                <a16:creationId xmlns:a16="http://schemas.microsoft.com/office/drawing/2014/main" id="{B9637BD5-1C6C-7B2B-1BC2-9B566E802ACB}"/>
              </a:ext>
            </a:extLst>
          </p:cNvPr>
          <p:cNvSpPr txBox="1"/>
          <p:nvPr/>
        </p:nvSpPr>
        <p:spPr>
          <a:xfrm>
            <a:off x="410139" y="2357997"/>
            <a:ext cx="6431820" cy="738664"/>
          </a:xfrm>
          <a:prstGeom prst="rect">
            <a:avLst/>
          </a:prstGeom>
          <a:noFill/>
        </p:spPr>
        <p:txBody>
          <a:bodyPr wrap="square" rtlCol="0">
            <a:spAutoFit/>
          </a:bodyPr>
          <a:lstStyle/>
          <a:p>
            <a:r>
              <a:rPr lang="en-US" sz="1400"/>
              <a:t>My first section will be developing the start menu screens and making sure the screens can move between </a:t>
            </a:r>
            <a:r>
              <a:rPr lang="en-GB" sz="1400"/>
              <a:t>each other </a:t>
            </a:r>
            <a:r>
              <a:rPr lang="en-US" sz="1400"/>
              <a:t>smoothly. I have created a flowchart and used my previous GUI designs to help create this section.</a:t>
            </a:r>
            <a:endParaRPr lang="en-GB" sz="1400"/>
          </a:p>
        </p:txBody>
      </p:sp>
      <p:pic>
        <p:nvPicPr>
          <p:cNvPr id="7" name="Picture 6" descr="A diagram of a menu&#10;&#10;Description automatically generated">
            <a:extLst>
              <a:ext uri="{FF2B5EF4-FFF2-40B4-BE49-F238E27FC236}">
                <a16:creationId xmlns:a16="http://schemas.microsoft.com/office/drawing/2014/main" id="{9B85B9E0-09F6-C66E-DA89-160ACBCE980A}"/>
              </a:ext>
            </a:extLst>
          </p:cNvPr>
          <p:cNvPicPr>
            <a:picLocks noChangeAspect="1"/>
          </p:cNvPicPr>
          <p:nvPr/>
        </p:nvPicPr>
        <p:blipFill rotWithShape="1">
          <a:blip r:embed="rId4"/>
          <a:srcRect t="4475" r="-103" b="-99"/>
          <a:stretch/>
        </p:blipFill>
        <p:spPr>
          <a:xfrm>
            <a:off x="6785515" y="2290454"/>
            <a:ext cx="5406485" cy="4567546"/>
          </a:xfrm>
          <a:prstGeom prst="rect">
            <a:avLst/>
          </a:prstGeom>
        </p:spPr>
      </p:pic>
      <p:pic>
        <p:nvPicPr>
          <p:cNvPr id="10" name="Picture 9" descr="A black circle with white text&#10;&#10;Description automatically generated">
            <a:extLst>
              <a:ext uri="{FF2B5EF4-FFF2-40B4-BE49-F238E27FC236}">
                <a16:creationId xmlns:a16="http://schemas.microsoft.com/office/drawing/2014/main" id="{A1413BCE-4A02-701F-7F5C-9F995050B588}"/>
              </a:ext>
            </a:extLst>
          </p:cNvPr>
          <p:cNvPicPr>
            <a:picLocks noChangeAspect="1"/>
          </p:cNvPicPr>
          <p:nvPr/>
        </p:nvPicPr>
        <p:blipFill>
          <a:blip r:embed="rId5"/>
          <a:stretch>
            <a:fillRect/>
          </a:stretch>
        </p:blipFill>
        <p:spPr>
          <a:xfrm>
            <a:off x="392158" y="3182119"/>
            <a:ext cx="2253558" cy="1698032"/>
          </a:xfrm>
          <a:prstGeom prst="rect">
            <a:avLst/>
          </a:prstGeom>
        </p:spPr>
      </p:pic>
      <p:pic>
        <p:nvPicPr>
          <p:cNvPr id="11" name="Picture 10" descr="A yellow card with text and black text&#10;&#10;Description automatically generated">
            <a:extLst>
              <a:ext uri="{FF2B5EF4-FFF2-40B4-BE49-F238E27FC236}">
                <a16:creationId xmlns:a16="http://schemas.microsoft.com/office/drawing/2014/main" id="{DB42FE05-259F-0289-A038-78BC03E7E40C}"/>
              </a:ext>
            </a:extLst>
          </p:cNvPr>
          <p:cNvPicPr>
            <a:picLocks noChangeAspect="1"/>
          </p:cNvPicPr>
          <p:nvPr/>
        </p:nvPicPr>
        <p:blipFill>
          <a:blip r:embed="rId6"/>
          <a:stretch>
            <a:fillRect/>
          </a:stretch>
        </p:blipFill>
        <p:spPr>
          <a:xfrm>
            <a:off x="1993200" y="3995123"/>
            <a:ext cx="2253558" cy="1703184"/>
          </a:xfrm>
          <a:prstGeom prst="rect">
            <a:avLst/>
          </a:prstGeom>
        </p:spPr>
      </p:pic>
      <p:pic>
        <p:nvPicPr>
          <p:cNvPr id="12" name="Picture 11" descr="A screenshot of a game&#10;&#10;Description automatically generated">
            <a:extLst>
              <a:ext uri="{FF2B5EF4-FFF2-40B4-BE49-F238E27FC236}">
                <a16:creationId xmlns:a16="http://schemas.microsoft.com/office/drawing/2014/main" id="{899DDE84-A256-BA00-8E15-167BD30D935C}"/>
              </a:ext>
            </a:extLst>
          </p:cNvPr>
          <p:cNvPicPr>
            <a:picLocks noChangeAspect="1"/>
          </p:cNvPicPr>
          <p:nvPr/>
        </p:nvPicPr>
        <p:blipFill>
          <a:blip r:embed="rId7"/>
          <a:stretch>
            <a:fillRect/>
          </a:stretch>
        </p:blipFill>
        <p:spPr>
          <a:xfrm>
            <a:off x="392157" y="5008276"/>
            <a:ext cx="2253558" cy="1687759"/>
          </a:xfrm>
          <a:prstGeom prst="rect">
            <a:avLst/>
          </a:prstGeom>
        </p:spPr>
      </p:pic>
      <p:sp>
        <p:nvSpPr>
          <p:cNvPr id="13" name="Rectangle 12">
            <a:extLst>
              <a:ext uri="{FF2B5EF4-FFF2-40B4-BE49-F238E27FC236}">
                <a16:creationId xmlns:a16="http://schemas.microsoft.com/office/drawing/2014/main" id="{E315824D-7BA0-D6BB-0268-38A2257BC792}"/>
              </a:ext>
            </a:extLst>
          </p:cNvPr>
          <p:cNvSpPr/>
          <p:nvPr/>
        </p:nvSpPr>
        <p:spPr>
          <a:xfrm>
            <a:off x="4599709" y="3655749"/>
            <a:ext cx="2382982" cy="169803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Flowchart:</a:t>
            </a:r>
          </a:p>
          <a:p>
            <a:pPr algn="ctr"/>
            <a:r>
              <a:rPr lang="en-GB" sz="1400">
                <a:solidFill>
                  <a:schemeClr val="tx1"/>
                </a:solidFill>
              </a:rPr>
              <a:t>The flowchart shows how the movement between menu screens should function. I will create this using buttons to different worlds on Greenfoot.</a:t>
            </a:r>
            <a:endParaRPr lang="en-US" sz="1400">
              <a:solidFill>
                <a:schemeClr val="tx1"/>
              </a:solidFill>
            </a:endParaRPr>
          </a:p>
        </p:txBody>
      </p:sp>
      <p:cxnSp>
        <p:nvCxnSpPr>
          <p:cNvPr id="15" name="Straight Arrow Connector 14">
            <a:extLst>
              <a:ext uri="{FF2B5EF4-FFF2-40B4-BE49-F238E27FC236}">
                <a16:creationId xmlns:a16="http://schemas.microsoft.com/office/drawing/2014/main" id="{58E2FE27-7CE0-172A-11B7-9C387F1B08E4}"/>
              </a:ext>
            </a:extLst>
          </p:cNvPr>
          <p:cNvCxnSpPr/>
          <p:nvPr/>
        </p:nvCxnSpPr>
        <p:spPr>
          <a:xfrm>
            <a:off x="6982691" y="3761518"/>
            <a:ext cx="2032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9B94970-927A-07E7-DF84-D3DA16E63C0F}"/>
              </a:ext>
            </a:extLst>
          </p:cNvPr>
          <p:cNvSpPr/>
          <p:nvPr/>
        </p:nvSpPr>
        <p:spPr>
          <a:xfrm>
            <a:off x="4599709" y="5401425"/>
            <a:ext cx="2382982" cy="96159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GUI Designs:</a:t>
            </a:r>
          </a:p>
          <a:p>
            <a:pPr algn="ctr"/>
            <a:r>
              <a:rPr lang="en-GB" sz="1400">
                <a:solidFill>
                  <a:schemeClr val="tx1"/>
                </a:solidFill>
              </a:rPr>
              <a:t>I replicate the GUI designs inside of Greenfoot to be my menu screens.</a:t>
            </a:r>
            <a:endParaRPr lang="en-US" sz="1400">
              <a:solidFill>
                <a:schemeClr val="tx1"/>
              </a:solidFill>
            </a:endParaRPr>
          </a:p>
        </p:txBody>
      </p:sp>
      <p:cxnSp>
        <p:nvCxnSpPr>
          <p:cNvPr id="17" name="Straight Arrow Connector 16">
            <a:extLst>
              <a:ext uri="{FF2B5EF4-FFF2-40B4-BE49-F238E27FC236}">
                <a16:creationId xmlns:a16="http://schemas.microsoft.com/office/drawing/2014/main" id="{78C6ED9C-C96A-5612-67A6-67216BE88357}"/>
              </a:ext>
            </a:extLst>
          </p:cNvPr>
          <p:cNvCxnSpPr>
            <a:cxnSpLocks/>
          </p:cNvCxnSpPr>
          <p:nvPr/>
        </p:nvCxnSpPr>
        <p:spPr>
          <a:xfrm flipH="1">
            <a:off x="4387273" y="5696536"/>
            <a:ext cx="21243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8991C7C6-C2C3-8503-2411-C38C5E0FF306}"/>
              </a:ext>
            </a:extLst>
          </p:cNvPr>
          <p:cNvPicPr>
            <a:picLocks noChangeAspect="1"/>
          </p:cNvPicPr>
          <p:nvPr/>
        </p:nvPicPr>
        <p:blipFill>
          <a:blip r:embed="rId8"/>
          <a:stretch>
            <a:fillRect/>
          </a:stretch>
        </p:blipFill>
        <p:spPr>
          <a:xfrm>
            <a:off x="2395534" y="1635837"/>
            <a:ext cx="7400925" cy="485775"/>
          </a:xfrm>
          <a:prstGeom prst="rect">
            <a:avLst/>
          </a:prstGeom>
        </p:spPr>
      </p:pic>
    </p:spTree>
    <p:extLst>
      <p:ext uri="{BB962C8B-B14F-4D97-AF65-F5344CB8AC3E}">
        <p14:creationId xmlns:p14="http://schemas.microsoft.com/office/powerpoint/2010/main" val="1660225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a:latin typeface="Abadi" panose="020B0604020104020204" pitchFamily="34" charset="0"/>
              </a:rPr>
              <a:t>My Idea</a:t>
            </a:r>
            <a:endParaRPr lang="en-GB" b="1">
              <a:latin typeface="Abadi" panose="020B0604020104020204" pitchFamily="34" charset="0"/>
            </a:endParaRPr>
          </a:p>
        </p:txBody>
      </p:sp>
      <p:sp>
        <p:nvSpPr>
          <p:cNvPr id="3" name="Content Placeholder 2">
            <a:extLst>
              <a:ext uri="{FF2B5EF4-FFF2-40B4-BE49-F238E27FC236}">
                <a16:creationId xmlns:a16="http://schemas.microsoft.com/office/drawing/2014/main" id="{CA219A01-0C18-5FF3-180F-3B694C6AE42D}"/>
              </a:ext>
            </a:extLst>
          </p:cNvPr>
          <p:cNvSpPr>
            <a:spLocks noGrp="1"/>
          </p:cNvSpPr>
          <p:nvPr>
            <p:ph idx="1"/>
          </p:nvPr>
        </p:nvSpPr>
        <p:spPr>
          <a:xfrm>
            <a:off x="838200" y="1960566"/>
            <a:ext cx="10515600" cy="4351336"/>
          </a:xfrm>
        </p:spPr>
        <p:txBody>
          <a:bodyPr>
            <a:normAutofit/>
          </a:bodyPr>
          <a:lstStyle/>
          <a:p>
            <a:pPr marL="0" indent="0">
              <a:buNone/>
              <a:tabLst>
                <a:tab pos="8434388" algn="l"/>
              </a:tabLst>
            </a:pPr>
            <a:r>
              <a:rPr lang="en-GB" sz="1600" dirty="0"/>
              <a:t>My idea is a 2-dimensional parking game, which allows the user to drive, park and customise their car.  My idea was influenced by games such as Parking Mania, which is also a 2D parking game. However, I would like to implement further features such as extra-mini games, car customisability and other collectibles. The game will include a menu with choosing different levels and customisability for a range of cars, as well as the main gameplay where I could experiment with extending worlds and trickier obstacles. When a car hits the pavement, runs over a pot-hole, running red lights, pedestrians etc. the car’s health will be reduced until it becomes totalled to add an element of difficulty to the game.  Taken from Parking Mania, collectible coins could be around the map that offer people more reward – this can go towards different cars for customisation. Perhaps, I could consider implement extra mini-games to allow more of a reward when finishing a level or to increase the car’s health – such as car washing or parking puzzle games like Parking Jam. This would also make my game more unique compared to other common parking games such as Parking Mania. I will investigate more games similar to my idea to find elements to implement or avoid adding to my own game.</a:t>
            </a:r>
            <a:endParaRPr lang="en-GB" sz="1600" dirty="0">
              <a:ea typeface="Calibri"/>
              <a:cs typeface="Calibri"/>
            </a:endParaRPr>
          </a:p>
          <a:p>
            <a:pPr marL="0" indent="0">
              <a:buNone/>
              <a:tabLst>
                <a:tab pos="8434388" algn="l"/>
              </a:tabLst>
            </a:pPr>
            <a:r>
              <a:rPr lang="en-GB" sz="1600" dirty="0"/>
              <a:t>I have yet to consider the IDE I will use between C# in Unity or JAVA in Greenfoot, which would each provide differing interfaces and difficulties. However, I will investigate which would be best to create the ideal parking game by looking into tutorials for both.</a:t>
            </a:r>
          </a:p>
          <a:p>
            <a:pPr marL="0" indent="0">
              <a:buNone/>
              <a:tabLst>
                <a:tab pos="8434388" algn="l"/>
              </a:tabLst>
            </a:pPr>
            <a:endParaRPr lang="en-GB" sz="1600" dirty="0">
              <a:ea typeface="Calibri"/>
              <a:cs typeface="Calibri"/>
            </a:endParaRPr>
          </a:p>
          <a:p>
            <a:pPr marL="0" indent="0">
              <a:buNone/>
              <a:tabLst>
                <a:tab pos="8434388" algn="l"/>
              </a:tabLst>
            </a:pPr>
            <a:endParaRPr lang="en-GB" sz="1600" dirty="0">
              <a:ea typeface="Calibri"/>
              <a:cs typeface="Calibri"/>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spTree>
    <p:extLst>
      <p:ext uri="{BB962C8B-B14F-4D97-AF65-F5344CB8AC3E}">
        <p14:creationId xmlns:p14="http://schemas.microsoft.com/office/powerpoint/2010/main" val="37677175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a:xfrm>
            <a:off x="838203" y="30592"/>
            <a:ext cx="10515600" cy="1325559"/>
          </a:xfrm>
        </p:spPr>
        <p:txBody>
          <a:bodyPr/>
          <a:lstStyle/>
          <a:p>
            <a:r>
              <a:rPr lang="en-US" b="1">
                <a:latin typeface="Abadi" panose="020B0604020104020204" pitchFamily="34" charset="0"/>
              </a:rPr>
              <a:t>Section 1</a:t>
            </a:r>
            <a:endParaRPr lang="en-GB" b="1">
              <a:latin typeface="Abadi" panose="020B0604020104020204" pitchFamily="34" charset="0"/>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050918"/>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52688"/>
            <a:ext cx="1501965" cy="1492785"/>
          </a:xfrm>
          <a:prstGeom prst="rect">
            <a:avLst/>
          </a:prstGeom>
        </p:spPr>
      </p:pic>
      <p:sp>
        <p:nvSpPr>
          <p:cNvPr id="14" name="Content Placeholder 13">
            <a:extLst>
              <a:ext uri="{FF2B5EF4-FFF2-40B4-BE49-F238E27FC236}">
                <a16:creationId xmlns:a16="http://schemas.microsoft.com/office/drawing/2014/main" id="{B32B6D8D-355C-2966-890A-DF28E35E8674}"/>
              </a:ext>
            </a:extLst>
          </p:cNvPr>
          <p:cNvSpPr>
            <a:spLocks noGrp="1"/>
          </p:cNvSpPr>
          <p:nvPr>
            <p:ph idx="1"/>
          </p:nvPr>
        </p:nvSpPr>
        <p:spPr>
          <a:xfrm>
            <a:off x="671294" y="1314446"/>
            <a:ext cx="5367454" cy="4351336"/>
          </a:xfrm>
        </p:spPr>
        <p:txBody>
          <a:bodyPr/>
          <a:lstStyle/>
          <a:p>
            <a:pPr marL="0" indent="0">
              <a:buNone/>
            </a:pPr>
            <a:r>
              <a:rPr lang="en-US" sz="1200" b="1" u="sng" dirty="0">
                <a:ea typeface="Calibri"/>
                <a:cs typeface="Calibri"/>
              </a:rPr>
              <a:t>Problem #1 – Endless loop of home screens</a:t>
            </a:r>
          </a:p>
          <a:p>
            <a:pPr marL="0" indent="0">
              <a:buNone/>
            </a:pPr>
            <a:r>
              <a:rPr lang="en-US" sz="1200" dirty="0">
                <a:ea typeface="Calibri"/>
                <a:cs typeface="Calibri"/>
              </a:rPr>
              <a:t>When coding my "home screen" button, encountered a logic error where my  buttons seemed to loop eternally when trying to return to the main menu from the level screens. This would cause Greenfoot to take too long to execute my program (as shown on screenshot) and eventually crash. This logic error meant that I needed to recover and break the loop before fixing the error.</a:t>
            </a:r>
          </a:p>
          <a:p>
            <a:pPr marL="0" indent="0">
              <a:buNone/>
            </a:pPr>
            <a:r>
              <a:rPr lang="en-US" sz="1200" dirty="0">
                <a:ea typeface="Calibri"/>
                <a:cs typeface="Calibri"/>
              </a:rPr>
              <a:t>To help to avoid making the game go into one endless loop, I followed tutorial:</a:t>
            </a:r>
            <a:endParaRPr lang="en-US" dirty="0"/>
          </a:p>
          <a:p>
            <a:pPr marL="0" indent="0">
              <a:buNone/>
            </a:pPr>
            <a:r>
              <a:rPr lang="en-US" sz="1200" dirty="0">
                <a:ea typeface="Calibri"/>
                <a:cs typeface="Calibri"/>
              </a:rPr>
              <a:t> </a:t>
            </a:r>
            <a:r>
              <a:rPr lang="en-US" sz="1200" dirty="0">
                <a:ea typeface="Calibri"/>
                <a:cs typeface="Calibri"/>
                <a:hlinkClick r:id="rId4"/>
              </a:rPr>
              <a:t>https://youtu.be/OYzy2srK990?si=4IigqsGvZc3HdRHM</a:t>
            </a:r>
            <a:endParaRPr lang="en-US" dirty="0">
              <a:ea typeface="Calibri"/>
              <a:cs typeface="Calibri"/>
            </a:endParaRPr>
          </a:p>
          <a:p>
            <a:pPr marL="0" indent="0">
              <a:buNone/>
            </a:pPr>
            <a:r>
              <a:rPr lang="en-US" sz="1200" dirty="0">
                <a:ea typeface="Calibri"/>
                <a:cs typeface="Calibri"/>
              </a:rPr>
              <a:t>It helped instruct me on how to use a "start" screen to automatically open each world and create the buttons, something that I then used for each menu screen. I also added sounds to the buttons (</a:t>
            </a:r>
            <a:r>
              <a:rPr lang="en-GB" sz="1100" dirty="0">
                <a:hlinkClick r:id="rId5"/>
              </a:rPr>
              <a:t>Beep Sound</a:t>
            </a:r>
            <a:r>
              <a:rPr lang="en-GB" sz="1100" dirty="0"/>
              <a:t>).</a:t>
            </a:r>
            <a:endParaRPr lang="en-US" sz="1100" dirty="0"/>
          </a:p>
          <a:p>
            <a:pPr marL="0" indent="0">
              <a:buNone/>
            </a:pPr>
            <a:r>
              <a:rPr lang="en-US" sz="1200" b="1" u="sng" dirty="0">
                <a:ea typeface="Calibri"/>
                <a:cs typeface="Calibri"/>
              </a:rPr>
              <a:t>GUI Design</a:t>
            </a:r>
            <a:endParaRPr lang="en-US" sz="1200" dirty="0">
              <a:ea typeface="Calibri"/>
              <a:cs typeface="Calibri"/>
            </a:endParaRPr>
          </a:p>
          <a:p>
            <a:pPr marL="0" indent="0">
              <a:buNone/>
            </a:pPr>
            <a:r>
              <a:rPr lang="en-US" sz="1200" dirty="0">
                <a:ea typeface="Calibri"/>
                <a:cs typeface="Calibri"/>
              </a:rPr>
              <a:t>I changed the GUI design to basic symbols for the basic "play", "</a:t>
            </a:r>
            <a:r>
              <a:rPr lang="en-GB" sz="1200" dirty="0">
                <a:ea typeface="Calibri"/>
                <a:cs typeface="Calibri"/>
              </a:rPr>
              <a:t>customisation</a:t>
            </a:r>
            <a:r>
              <a:rPr lang="en-US" sz="1200" dirty="0">
                <a:ea typeface="Calibri"/>
                <a:cs typeface="Calibri"/>
              </a:rPr>
              <a:t>" and "how-to-play" screens. This made the screen look more aesthetically pleasing and user friendly whilst still being easy to understand.</a:t>
            </a:r>
            <a:endParaRPr lang="en-US" sz="1200" b="1" u="sng" dirty="0">
              <a:ea typeface="Calibri"/>
              <a:cs typeface="Calibri"/>
            </a:endParaRPr>
          </a:p>
          <a:p>
            <a:pPr marL="0" indent="0">
              <a:buNone/>
            </a:pPr>
            <a:endParaRPr lang="en-US" sz="1200" dirty="0">
              <a:ea typeface="Calibri"/>
              <a:cs typeface="Calibri"/>
            </a:endParaRPr>
          </a:p>
        </p:txBody>
      </p:sp>
      <p:pic>
        <p:nvPicPr>
          <p:cNvPr id="18" name="Picture 17" descr="A screenshot of a computer&#10;&#10;Description automatically generated">
            <a:extLst>
              <a:ext uri="{FF2B5EF4-FFF2-40B4-BE49-F238E27FC236}">
                <a16:creationId xmlns:a16="http://schemas.microsoft.com/office/drawing/2014/main" id="{E0C52F13-D1FC-D52F-2C41-0DA2AF6E3136}"/>
              </a:ext>
            </a:extLst>
          </p:cNvPr>
          <p:cNvPicPr>
            <a:picLocks noChangeAspect="1"/>
          </p:cNvPicPr>
          <p:nvPr/>
        </p:nvPicPr>
        <p:blipFill>
          <a:blip r:embed="rId6"/>
          <a:stretch>
            <a:fillRect/>
          </a:stretch>
        </p:blipFill>
        <p:spPr>
          <a:xfrm>
            <a:off x="6146181" y="1394367"/>
            <a:ext cx="3644591" cy="1978413"/>
          </a:xfrm>
          <a:prstGeom prst="rect">
            <a:avLst/>
          </a:prstGeom>
        </p:spPr>
      </p:pic>
      <p:pic>
        <p:nvPicPr>
          <p:cNvPr id="3" name="Picture 2" descr="A black circle with yellow arrows and a yellow arrow&#10;&#10;Description automatically generated">
            <a:extLst>
              <a:ext uri="{FF2B5EF4-FFF2-40B4-BE49-F238E27FC236}">
                <a16:creationId xmlns:a16="http://schemas.microsoft.com/office/drawing/2014/main" id="{5A1450B6-3FC2-1BBD-7CFE-5C2ECC7D5E5F}"/>
              </a:ext>
            </a:extLst>
          </p:cNvPr>
          <p:cNvPicPr>
            <a:picLocks noChangeAspect="1"/>
          </p:cNvPicPr>
          <p:nvPr/>
        </p:nvPicPr>
        <p:blipFill>
          <a:blip r:embed="rId7"/>
          <a:stretch>
            <a:fillRect/>
          </a:stretch>
        </p:blipFill>
        <p:spPr>
          <a:xfrm>
            <a:off x="1205571" y="4753618"/>
            <a:ext cx="3272537" cy="1824328"/>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C1F99CFD-89D3-22D2-4430-740E98126A43}"/>
              </a:ext>
            </a:extLst>
          </p:cNvPr>
          <p:cNvPicPr>
            <a:picLocks noChangeAspect="1"/>
          </p:cNvPicPr>
          <p:nvPr/>
        </p:nvPicPr>
        <p:blipFill>
          <a:blip r:embed="rId8"/>
          <a:stretch>
            <a:fillRect/>
          </a:stretch>
        </p:blipFill>
        <p:spPr>
          <a:xfrm>
            <a:off x="7428570" y="3052771"/>
            <a:ext cx="4257907" cy="2062724"/>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7D6658E6-4381-C554-4BCC-2AEAE8551384}"/>
              </a:ext>
            </a:extLst>
          </p:cNvPr>
          <p:cNvPicPr>
            <a:picLocks noChangeAspect="1"/>
          </p:cNvPicPr>
          <p:nvPr/>
        </p:nvPicPr>
        <p:blipFill>
          <a:blip r:embed="rId9"/>
          <a:stretch>
            <a:fillRect/>
          </a:stretch>
        </p:blipFill>
        <p:spPr>
          <a:xfrm>
            <a:off x="6141706" y="4838441"/>
            <a:ext cx="5066370" cy="1873923"/>
          </a:xfrm>
          <a:prstGeom prst="rect">
            <a:avLst/>
          </a:prstGeom>
        </p:spPr>
      </p:pic>
      <p:pic>
        <p:nvPicPr>
          <p:cNvPr id="8" name="Picture 7">
            <a:extLst>
              <a:ext uri="{FF2B5EF4-FFF2-40B4-BE49-F238E27FC236}">
                <a16:creationId xmlns:a16="http://schemas.microsoft.com/office/drawing/2014/main" id="{1D939CE0-894C-7709-EE75-EA912A41D63D}"/>
              </a:ext>
            </a:extLst>
          </p:cNvPr>
          <p:cNvPicPr>
            <a:picLocks noChangeAspect="1"/>
          </p:cNvPicPr>
          <p:nvPr/>
        </p:nvPicPr>
        <p:blipFill>
          <a:blip r:embed="rId10"/>
          <a:stretch>
            <a:fillRect/>
          </a:stretch>
        </p:blipFill>
        <p:spPr>
          <a:xfrm>
            <a:off x="9747559" y="1397387"/>
            <a:ext cx="1032418" cy="308982"/>
          </a:xfrm>
          <a:prstGeom prst="rect">
            <a:avLst/>
          </a:prstGeom>
        </p:spPr>
      </p:pic>
      <p:pic>
        <p:nvPicPr>
          <p:cNvPr id="11" name="Picture 10">
            <a:extLst>
              <a:ext uri="{FF2B5EF4-FFF2-40B4-BE49-F238E27FC236}">
                <a16:creationId xmlns:a16="http://schemas.microsoft.com/office/drawing/2014/main" id="{EAEC9370-76B4-466F-4934-A9823472C63F}"/>
              </a:ext>
            </a:extLst>
          </p:cNvPr>
          <p:cNvPicPr>
            <a:picLocks noChangeAspect="1"/>
          </p:cNvPicPr>
          <p:nvPr/>
        </p:nvPicPr>
        <p:blipFill>
          <a:blip r:embed="rId11"/>
          <a:stretch>
            <a:fillRect/>
          </a:stretch>
        </p:blipFill>
        <p:spPr>
          <a:xfrm>
            <a:off x="10781255" y="2884217"/>
            <a:ext cx="925783" cy="234640"/>
          </a:xfrm>
          <a:prstGeom prst="rect">
            <a:avLst/>
          </a:prstGeom>
        </p:spPr>
      </p:pic>
      <p:pic>
        <p:nvPicPr>
          <p:cNvPr id="12" name="Picture 11">
            <a:extLst>
              <a:ext uri="{FF2B5EF4-FFF2-40B4-BE49-F238E27FC236}">
                <a16:creationId xmlns:a16="http://schemas.microsoft.com/office/drawing/2014/main" id="{4E07BF9C-F63C-A278-78C8-CD37C48004BB}"/>
              </a:ext>
            </a:extLst>
          </p:cNvPr>
          <p:cNvPicPr>
            <a:picLocks noChangeAspect="1"/>
          </p:cNvPicPr>
          <p:nvPr/>
        </p:nvPicPr>
        <p:blipFill>
          <a:blip r:embed="rId12"/>
          <a:stretch>
            <a:fillRect/>
          </a:stretch>
        </p:blipFill>
        <p:spPr>
          <a:xfrm>
            <a:off x="6131312" y="4640534"/>
            <a:ext cx="1276815" cy="243933"/>
          </a:xfrm>
          <a:prstGeom prst="rect">
            <a:avLst/>
          </a:prstGeom>
        </p:spPr>
      </p:pic>
    </p:spTree>
    <p:extLst>
      <p:ext uri="{BB962C8B-B14F-4D97-AF65-F5344CB8AC3E}">
        <p14:creationId xmlns:p14="http://schemas.microsoft.com/office/powerpoint/2010/main" val="4131020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a:latin typeface="Abadi" panose="020B0604020104020204" pitchFamily="34" charset="0"/>
              </a:rPr>
              <a:t>Section 1- Test Plan</a:t>
            </a:r>
            <a:endParaRPr lang="en-GB" b="1">
              <a:latin typeface="Abadi" panose="020B0604020104020204" pitchFamily="34" charset="0"/>
            </a:endParaRPr>
          </a:p>
        </p:txBody>
      </p:sp>
      <p:sp>
        <p:nvSpPr>
          <p:cNvPr id="3" name="Content Placeholder 2">
            <a:extLst>
              <a:ext uri="{FF2B5EF4-FFF2-40B4-BE49-F238E27FC236}">
                <a16:creationId xmlns:a16="http://schemas.microsoft.com/office/drawing/2014/main" id="{CA219A01-0C18-5FF3-180F-3B694C6AE42D}"/>
              </a:ext>
            </a:extLst>
          </p:cNvPr>
          <p:cNvSpPr>
            <a:spLocks noGrp="1"/>
          </p:cNvSpPr>
          <p:nvPr>
            <p:ph idx="1"/>
          </p:nvPr>
        </p:nvSpPr>
        <p:spPr>
          <a:xfrm>
            <a:off x="838200" y="1960566"/>
            <a:ext cx="10515600" cy="4351336"/>
          </a:xfrm>
        </p:spPr>
        <p:txBody>
          <a:bodyPr>
            <a:normAutofit/>
          </a:bodyPr>
          <a:lstStyle/>
          <a:p>
            <a:pPr marL="0" indent="0">
              <a:buNone/>
              <a:tabLst>
                <a:tab pos="8434388" algn="l"/>
              </a:tabLst>
            </a:pPr>
            <a:endParaRPr lang="en-GB" sz="1600">
              <a:ea typeface="Calibri"/>
              <a:cs typeface="Calibri"/>
            </a:endParaRPr>
          </a:p>
          <a:p>
            <a:pPr marL="0" indent="0">
              <a:buNone/>
              <a:tabLst>
                <a:tab pos="8434388" algn="l"/>
              </a:tabLst>
            </a:pPr>
            <a:endParaRPr lang="en-GB" sz="1600">
              <a:ea typeface="Calibri"/>
              <a:cs typeface="Calibri"/>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graphicFrame>
        <p:nvGraphicFramePr>
          <p:cNvPr id="7" name="Table 12">
            <a:extLst>
              <a:ext uri="{FF2B5EF4-FFF2-40B4-BE49-F238E27FC236}">
                <a16:creationId xmlns:a16="http://schemas.microsoft.com/office/drawing/2014/main" id="{E8EA8404-8F5E-3E31-37A3-636D544D269A}"/>
              </a:ext>
            </a:extLst>
          </p:cNvPr>
          <p:cNvGraphicFramePr>
            <a:graphicFrameLocks noGrp="1"/>
          </p:cNvGraphicFramePr>
          <p:nvPr>
            <p:extLst>
              <p:ext uri="{D42A27DB-BD31-4B8C-83A1-F6EECF244321}">
                <p14:modId xmlns:p14="http://schemas.microsoft.com/office/powerpoint/2010/main" val="2329639087"/>
              </p:ext>
            </p:extLst>
          </p:nvPr>
        </p:nvGraphicFramePr>
        <p:xfrm>
          <a:off x="524631" y="1912998"/>
          <a:ext cx="7654052" cy="2808565"/>
        </p:xfrm>
        <a:graphic>
          <a:graphicData uri="http://schemas.openxmlformats.org/drawingml/2006/table">
            <a:tbl>
              <a:tblPr firstRow="1">
                <a:tableStyleId>{5940675A-B579-460E-94D1-54222C63F5DA}</a:tableStyleId>
              </a:tblPr>
              <a:tblGrid>
                <a:gridCol w="427315">
                  <a:extLst>
                    <a:ext uri="{9D8B030D-6E8A-4147-A177-3AD203B41FA5}">
                      <a16:colId xmlns:a16="http://schemas.microsoft.com/office/drawing/2014/main" val="3201857199"/>
                    </a:ext>
                  </a:extLst>
                </a:gridCol>
                <a:gridCol w="427315">
                  <a:extLst>
                    <a:ext uri="{9D8B030D-6E8A-4147-A177-3AD203B41FA5}">
                      <a16:colId xmlns:a16="http://schemas.microsoft.com/office/drawing/2014/main" val="4288658447"/>
                    </a:ext>
                  </a:extLst>
                </a:gridCol>
                <a:gridCol w="1644050">
                  <a:extLst>
                    <a:ext uri="{9D8B030D-6E8A-4147-A177-3AD203B41FA5}">
                      <a16:colId xmlns:a16="http://schemas.microsoft.com/office/drawing/2014/main" val="2115652970"/>
                    </a:ext>
                  </a:extLst>
                </a:gridCol>
                <a:gridCol w="1143666">
                  <a:extLst>
                    <a:ext uri="{9D8B030D-6E8A-4147-A177-3AD203B41FA5}">
                      <a16:colId xmlns:a16="http://schemas.microsoft.com/office/drawing/2014/main" val="1701915349"/>
                    </a:ext>
                  </a:extLst>
                </a:gridCol>
                <a:gridCol w="2038861">
                  <a:extLst>
                    <a:ext uri="{9D8B030D-6E8A-4147-A177-3AD203B41FA5}">
                      <a16:colId xmlns:a16="http://schemas.microsoft.com/office/drawing/2014/main" val="1376363957"/>
                    </a:ext>
                  </a:extLst>
                </a:gridCol>
                <a:gridCol w="1972845">
                  <a:extLst>
                    <a:ext uri="{9D8B030D-6E8A-4147-A177-3AD203B41FA5}">
                      <a16:colId xmlns:a16="http://schemas.microsoft.com/office/drawing/2014/main" val="1739841957"/>
                    </a:ext>
                  </a:extLst>
                </a:gridCol>
              </a:tblGrid>
              <a:tr h="339685">
                <a:tc rowSpan="4">
                  <a:txBody>
                    <a:bodyPr/>
                    <a:lstStyle/>
                    <a:p>
                      <a:r>
                        <a:rPr lang="en-GB" sz="1200" noProof="0"/>
                        <a:t>1</a:t>
                      </a:r>
                    </a:p>
                  </a:txBody>
                  <a:tcPr>
                    <a:solidFill>
                      <a:schemeClr val="bg1">
                        <a:lumMod val="85000"/>
                      </a:schemeClr>
                    </a:solidFill>
                  </a:tcPr>
                </a:tc>
                <a:tc>
                  <a:txBody>
                    <a:bodyPr/>
                    <a:lstStyle/>
                    <a:p>
                      <a:r>
                        <a:rPr lang="en-GB" sz="1200" noProof="0"/>
                        <a:t>No.</a:t>
                      </a:r>
                    </a:p>
                  </a:txBody>
                  <a:tcPr>
                    <a:solidFill>
                      <a:schemeClr val="bg1">
                        <a:lumMod val="85000"/>
                      </a:schemeClr>
                    </a:solidFill>
                  </a:tcPr>
                </a:tc>
                <a:tc>
                  <a:txBody>
                    <a:bodyPr/>
                    <a:lstStyle/>
                    <a:p>
                      <a:r>
                        <a:rPr lang="en-GB" sz="1200" noProof="0"/>
                        <a:t>Description</a:t>
                      </a:r>
                    </a:p>
                  </a:txBody>
                  <a:tcPr>
                    <a:solidFill>
                      <a:schemeClr val="bg2"/>
                    </a:solidFill>
                  </a:tcPr>
                </a:tc>
                <a:tc>
                  <a:txBody>
                    <a:bodyPr/>
                    <a:lstStyle/>
                    <a:p>
                      <a:pPr lvl="0">
                        <a:buNone/>
                      </a:pPr>
                      <a:r>
                        <a:rPr lang="en-GB" sz="1200" b="0" i="0" u="none" strike="noStrike" noProof="0">
                          <a:solidFill>
                            <a:srgbClr val="000000"/>
                          </a:solidFill>
                          <a:latin typeface="Calibri"/>
                        </a:rPr>
                        <a:t>Test Data</a:t>
                      </a:r>
                      <a:endParaRPr lang="en-GB" sz="1200" noProof="0"/>
                    </a:p>
                  </a:txBody>
                  <a:tcPr>
                    <a:solidFill>
                      <a:schemeClr val="bg2"/>
                    </a:solidFill>
                  </a:tcPr>
                </a:tc>
                <a:tc>
                  <a:txBody>
                    <a:bodyPr/>
                    <a:lstStyle/>
                    <a:p>
                      <a:r>
                        <a:rPr lang="en-GB" sz="1200" noProof="0"/>
                        <a:t>Expected Output</a:t>
                      </a:r>
                    </a:p>
                  </a:txBody>
                  <a:tcPr>
                    <a:solidFill>
                      <a:schemeClr val="bg2"/>
                    </a:solidFill>
                  </a:tcPr>
                </a:tc>
                <a:tc>
                  <a:txBody>
                    <a:bodyPr/>
                    <a:lstStyle/>
                    <a:p>
                      <a:pPr lvl="0">
                        <a:buNone/>
                      </a:pPr>
                      <a:r>
                        <a:rPr lang="en-GB" sz="1200" noProof="0"/>
                        <a:t>Actual Output</a:t>
                      </a:r>
                    </a:p>
                  </a:txBody>
                  <a:tcPr>
                    <a:solidFill>
                      <a:schemeClr val="bg2"/>
                    </a:solidFill>
                  </a:tcPr>
                </a:tc>
                <a:extLst>
                  <a:ext uri="{0D108BD9-81ED-4DB2-BD59-A6C34878D82A}">
                    <a16:rowId xmlns:a16="http://schemas.microsoft.com/office/drawing/2014/main" val="649413171"/>
                  </a:ext>
                </a:extLst>
              </a:tr>
              <a:tr h="339685">
                <a:tc vMerge="1">
                  <a:txBody>
                    <a:bodyPr/>
                    <a:lstStyle/>
                    <a:p>
                      <a:pPr lvl="0">
                        <a:buNone/>
                      </a:pPr>
                      <a:endParaRPr lang="en-GB" sz="1200" noProof="0"/>
                    </a:p>
                  </a:txBody>
                  <a:tcPr>
                    <a:noFill/>
                  </a:tcPr>
                </a:tc>
                <a:tc>
                  <a:txBody>
                    <a:bodyPr/>
                    <a:lstStyle/>
                    <a:p>
                      <a:pPr lvl="0">
                        <a:buNone/>
                      </a:pPr>
                      <a:r>
                        <a:rPr lang="en-GB" sz="1200" noProof="0"/>
                        <a:t>1</a:t>
                      </a:r>
                    </a:p>
                  </a:txBody>
                  <a:tcPr>
                    <a:noFill/>
                  </a:tcPr>
                </a:tc>
                <a:tc>
                  <a:txBody>
                    <a:bodyPr/>
                    <a:lstStyle/>
                    <a:p>
                      <a:pPr lvl="0">
                        <a:buNone/>
                      </a:pPr>
                      <a:r>
                        <a:rPr lang="en-GB" sz="1200" noProof="0"/>
                        <a:t>Does the main menu show when the game starts?</a:t>
                      </a:r>
                    </a:p>
                  </a:txBody>
                  <a:tcPr>
                    <a:noFill/>
                  </a:tcPr>
                </a:tc>
                <a:tc>
                  <a:txBody>
                    <a:bodyPr/>
                    <a:lstStyle/>
                    <a:p>
                      <a:pPr marL="0" lvl="0" indent="0">
                        <a:buFont typeface="Calibri"/>
                        <a:buNone/>
                      </a:pPr>
                      <a:r>
                        <a:rPr lang="en-GB" sz="1200" noProof="0"/>
                        <a:t>Run Program</a:t>
                      </a:r>
                    </a:p>
                  </a:txBody>
                  <a:tcPr>
                    <a:noFill/>
                  </a:tcPr>
                </a:tc>
                <a:tc>
                  <a:txBody>
                    <a:bodyPr/>
                    <a:lstStyle/>
                    <a:p>
                      <a:pPr lvl="0">
                        <a:buNone/>
                      </a:pPr>
                      <a:r>
                        <a:rPr lang="en-GB" sz="1200" noProof="0"/>
                        <a:t>The Main game menu will open when the player presses the “run” button on </a:t>
                      </a:r>
                      <a:r>
                        <a:rPr lang="en-GB" sz="1200" noProof="0" err="1"/>
                        <a:t>Greenfoot</a:t>
                      </a:r>
                      <a:r>
                        <a:rPr lang="en-GB" sz="1200" noProof="0"/>
                        <a:t>.</a:t>
                      </a:r>
                    </a:p>
                  </a:txBody>
                  <a:tcPr>
                    <a:noFill/>
                  </a:tcPr>
                </a:tc>
                <a:tc>
                  <a:txBody>
                    <a:bodyPr/>
                    <a:lstStyle/>
                    <a:p>
                      <a:pPr marL="0" lvl="0" indent="0" algn="l">
                        <a:lnSpc>
                          <a:spcPct val="100000"/>
                        </a:lnSpc>
                        <a:buNone/>
                      </a:pPr>
                      <a:r>
                        <a:rPr lang="en-GB" sz="1200" b="0" i="0" u="none" strike="noStrike" baseline="0" noProof="0">
                          <a:solidFill>
                            <a:srgbClr val="000000"/>
                          </a:solidFill>
                          <a:latin typeface="Calibri"/>
                        </a:rPr>
                        <a:t>When the project is “run” then the first screen that opens is the main menu, as directly opened by the “start” world.</a:t>
                      </a:r>
                      <a:endParaRPr lang="en-US"/>
                    </a:p>
                  </a:txBody>
                  <a:tcPr>
                    <a:noFill/>
                  </a:tcPr>
                </a:tc>
                <a:extLst>
                  <a:ext uri="{0D108BD9-81ED-4DB2-BD59-A6C34878D82A}">
                    <a16:rowId xmlns:a16="http://schemas.microsoft.com/office/drawing/2014/main" val="1129035857"/>
                  </a:ext>
                </a:extLst>
              </a:tr>
              <a:tr h="339685">
                <a:tc vMerge="1">
                  <a:txBody>
                    <a:bodyPr/>
                    <a:lstStyle/>
                    <a:p>
                      <a:pPr lvl="0">
                        <a:buNone/>
                      </a:pPr>
                      <a:endParaRPr lang="en-GB" sz="1200" noProof="0"/>
                    </a:p>
                  </a:txBody>
                  <a:tcPr>
                    <a:noFill/>
                  </a:tcPr>
                </a:tc>
                <a:tc>
                  <a:txBody>
                    <a:bodyPr/>
                    <a:lstStyle/>
                    <a:p>
                      <a:pPr lvl="0">
                        <a:buNone/>
                      </a:pPr>
                      <a:r>
                        <a:rPr lang="en-GB" sz="1200" noProof="0"/>
                        <a:t>2</a:t>
                      </a:r>
                    </a:p>
                  </a:txBody>
                  <a:tcPr>
                    <a:noFill/>
                  </a:tcPr>
                </a:tc>
                <a:tc>
                  <a:txBody>
                    <a:bodyPr/>
                    <a:lstStyle/>
                    <a:p>
                      <a:pPr lvl="0">
                        <a:buNone/>
                      </a:pPr>
                      <a:r>
                        <a:rPr lang="en-GB" sz="1200" noProof="0"/>
                        <a:t>Do the buttons function correctly?</a:t>
                      </a:r>
                    </a:p>
                  </a:txBody>
                  <a:tcPr>
                    <a:noFill/>
                  </a:tcPr>
                </a:tc>
                <a:tc>
                  <a:txBody>
                    <a:bodyPr/>
                    <a:lstStyle/>
                    <a:p>
                      <a:pPr marL="0" lvl="0" indent="0">
                        <a:buFont typeface="Calibri"/>
                        <a:buNone/>
                      </a:pPr>
                      <a:r>
                        <a:rPr lang="en-GB" sz="1200" noProof="0"/>
                        <a:t>Click on menu buttons</a:t>
                      </a:r>
                    </a:p>
                  </a:txBody>
                  <a:tcPr>
                    <a:noFill/>
                  </a:tcPr>
                </a:tc>
                <a:tc>
                  <a:txBody>
                    <a:bodyPr/>
                    <a:lstStyle/>
                    <a:p>
                      <a:pPr lvl="0">
                        <a:buNone/>
                      </a:pPr>
                      <a:r>
                        <a:rPr lang="en-GB" sz="1200" noProof="0"/>
                        <a:t>The buttons are clickable and navigate to the correct location.</a:t>
                      </a:r>
                      <a:endParaRPr lang="en-US"/>
                    </a:p>
                  </a:txBody>
                  <a:tcPr>
                    <a:noFill/>
                  </a:tcPr>
                </a:tc>
                <a:tc>
                  <a:txBody>
                    <a:bodyPr/>
                    <a:lstStyle/>
                    <a:p>
                      <a:pPr marL="0" lvl="0" indent="0" algn="l">
                        <a:lnSpc>
                          <a:spcPct val="100000"/>
                        </a:lnSpc>
                        <a:buNone/>
                      </a:pPr>
                      <a:r>
                        <a:rPr lang="en-GB" sz="1200" b="0" i="0" u="none" strike="noStrike" baseline="0" noProof="0">
                          <a:solidFill>
                            <a:srgbClr val="000000"/>
                          </a:solidFill>
                          <a:latin typeface="Calibri"/>
                        </a:rPr>
                        <a:t>Yes, all the  buttons can be clicked on and take you to the necessary sections of the game.</a:t>
                      </a:r>
                      <a:endParaRPr lang="en-US"/>
                    </a:p>
                  </a:txBody>
                  <a:tcPr>
                    <a:noFill/>
                  </a:tcPr>
                </a:tc>
                <a:extLst>
                  <a:ext uri="{0D108BD9-81ED-4DB2-BD59-A6C34878D82A}">
                    <a16:rowId xmlns:a16="http://schemas.microsoft.com/office/drawing/2014/main" val="169340363"/>
                  </a:ext>
                </a:extLst>
              </a:tr>
              <a:tr h="339685">
                <a:tc vMerge="1">
                  <a:txBody>
                    <a:bodyPr/>
                    <a:lstStyle/>
                    <a:p>
                      <a:pPr lvl="0">
                        <a:buNone/>
                      </a:pPr>
                      <a:endParaRPr lang="en-GB" sz="1200" noProof="0"/>
                    </a:p>
                  </a:txBody>
                  <a:tcPr>
                    <a:noFill/>
                  </a:tcPr>
                </a:tc>
                <a:tc>
                  <a:txBody>
                    <a:bodyPr/>
                    <a:lstStyle/>
                    <a:p>
                      <a:pPr lvl="0">
                        <a:buNone/>
                      </a:pPr>
                      <a:r>
                        <a:rPr lang="en-GB" sz="1200" noProof="0"/>
                        <a:t>3</a:t>
                      </a:r>
                    </a:p>
                  </a:txBody>
                  <a:tcPr>
                    <a:noFill/>
                  </a:tcPr>
                </a:tc>
                <a:tc>
                  <a:txBody>
                    <a:bodyPr/>
                    <a:lstStyle/>
                    <a:p>
                      <a:pPr lvl="0">
                        <a:buNone/>
                      </a:pPr>
                      <a:r>
                        <a:rPr lang="en-GB" sz="1200" noProof="0"/>
                        <a:t>Do the menu screens link back to the main menu?</a:t>
                      </a:r>
                    </a:p>
                  </a:txBody>
                  <a:tcPr>
                    <a:noFill/>
                  </a:tcPr>
                </a:tc>
                <a:tc>
                  <a:txBody>
                    <a:bodyPr/>
                    <a:lstStyle/>
                    <a:p>
                      <a:pPr marL="0" lvl="0" indent="0">
                        <a:buFont typeface="Calibri"/>
                        <a:buNone/>
                      </a:pPr>
                      <a:r>
                        <a:rPr lang="en-GB" sz="1200" noProof="0"/>
                        <a:t>Click the home button</a:t>
                      </a:r>
                    </a:p>
                  </a:txBody>
                  <a:tcPr>
                    <a:noFill/>
                  </a:tcPr>
                </a:tc>
                <a:tc>
                  <a:txBody>
                    <a:bodyPr/>
                    <a:lstStyle/>
                    <a:p>
                      <a:pPr lvl="0">
                        <a:buNone/>
                      </a:pPr>
                      <a:r>
                        <a:rPr lang="en-GB" sz="1200" noProof="0"/>
                        <a:t>The Main screen is opened again when the home button is pressed.</a:t>
                      </a:r>
                    </a:p>
                  </a:txBody>
                  <a:tcPr>
                    <a:noFill/>
                  </a:tcPr>
                </a:tc>
                <a:tc>
                  <a:txBody>
                    <a:bodyPr/>
                    <a:lstStyle/>
                    <a:p>
                      <a:pPr marL="0" lvl="0" indent="0" algn="l">
                        <a:lnSpc>
                          <a:spcPct val="100000"/>
                        </a:lnSpc>
                        <a:buNone/>
                      </a:pPr>
                      <a:r>
                        <a:rPr lang="en-GB" sz="1200" b="0" i="0" u="none" strike="noStrike" baseline="0" noProof="0">
                          <a:solidFill>
                            <a:srgbClr val="000000"/>
                          </a:solidFill>
                          <a:latin typeface="Calibri"/>
                        </a:rPr>
                        <a:t>The home buttons are all correctly connected back to the home screen.</a:t>
                      </a:r>
                      <a:endParaRPr lang="en-US"/>
                    </a:p>
                  </a:txBody>
                  <a:tcPr>
                    <a:noFill/>
                  </a:tcPr>
                </a:tc>
                <a:extLst>
                  <a:ext uri="{0D108BD9-81ED-4DB2-BD59-A6C34878D82A}">
                    <a16:rowId xmlns:a16="http://schemas.microsoft.com/office/drawing/2014/main" val="1947757622"/>
                  </a:ext>
                </a:extLst>
              </a:tr>
            </a:tbl>
          </a:graphicData>
        </a:graphic>
      </p:graphicFrame>
      <p:sp>
        <p:nvSpPr>
          <p:cNvPr id="10" name="TextBox 9">
            <a:extLst>
              <a:ext uri="{FF2B5EF4-FFF2-40B4-BE49-F238E27FC236}">
                <a16:creationId xmlns:a16="http://schemas.microsoft.com/office/drawing/2014/main" id="{6C4D2205-8402-1BAF-E892-9375D16F16F2}"/>
              </a:ext>
            </a:extLst>
          </p:cNvPr>
          <p:cNvSpPr txBox="1"/>
          <p:nvPr/>
        </p:nvSpPr>
        <p:spPr>
          <a:xfrm>
            <a:off x="524631" y="4805394"/>
            <a:ext cx="10826047" cy="1631216"/>
          </a:xfrm>
          <a:prstGeom prst="rect">
            <a:avLst/>
          </a:prstGeom>
          <a:noFill/>
        </p:spPr>
        <p:txBody>
          <a:bodyPr wrap="square" lIns="91440" tIns="45720" rIns="91440" bIns="45720" rtlCol="0" anchor="t">
            <a:spAutoFit/>
          </a:bodyPr>
          <a:lstStyle/>
          <a:p>
            <a:r>
              <a:rPr lang="en-US">
                <a:solidFill>
                  <a:schemeClr val="bg1">
                    <a:lumMod val="50000"/>
                  </a:schemeClr>
                </a:solidFill>
              </a:rPr>
              <a:t>End of Stage review =</a:t>
            </a:r>
            <a:br>
              <a:rPr lang="en-US">
                <a:solidFill>
                  <a:schemeClr val="bg1">
                    <a:lumMod val="75000"/>
                  </a:schemeClr>
                </a:solidFill>
              </a:rPr>
            </a:br>
            <a:r>
              <a:rPr lang="en-US" sz="1600">
                <a:solidFill>
                  <a:schemeClr val="bg1">
                    <a:lumMod val="50000"/>
                  </a:schemeClr>
                </a:solidFill>
              </a:rPr>
              <a:t>-Although I encountered more obstacles in this section than I had expected, I feel satisfied with the functioning menu screens. The button and world looping took several hours to fix however, due to it being crucial to the game, finding a tutorial helped me solve my issue and will certainly help me in the future. The basic GUI change also improved the design and simplicity of the game. Overall, this section was completed in efficient time.</a:t>
            </a:r>
            <a:endParaRPr lang="en-US" sz="1600">
              <a:solidFill>
                <a:schemeClr val="bg1">
                  <a:lumMod val="50000"/>
                </a:schemeClr>
              </a:solidFill>
              <a:ea typeface="+mn-lt"/>
              <a:cs typeface="+mn-lt"/>
            </a:endParaRPr>
          </a:p>
          <a:p>
            <a:pPr marL="285750" indent="-285750">
              <a:buFont typeface="Calibri"/>
              <a:buChar char="-"/>
            </a:pPr>
            <a:r>
              <a:rPr lang="en-US">
                <a:solidFill>
                  <a:schemeClr val="bg1">
                    <a:lumMod val="50000"/>
                  </a:schemeClr>
                </a:solidFill>
                <a:ea typeface="Calibri" panose="020F0502020204030204"/>
                <a:cs typeface="Calibri" panose="020F0502020204030204"/>
              </a:rPr>
              <a:t>Success = 8/10</a:t>
            </a:r>
          </a:p>
        </p:txBody>
      </p:sp>
      <p:pic>
        <p:nvPicPr>
          <p:cNvPr id="8" name="Picture 7">
            <a:extLst>
              <a:ext uri="{FF2B5EF4-FFF2-40B4-BE49-F238E27FC236}">
                <a16:creationId xmlns:a16="http://schemas.microsoft.com/office/drawing/2014/main" id="{4335BEB9-BAA0-F365-0463-8D2630048B8B}"/>
              </a:ext>
            </a:extLst>
          </p:cNvPr>
          <p:cNvPicPr>
            <a:picLocks noChangeAspect="1"/>
          </p:cNvPicPr>
          <p:nvPr/>
        </p:nvPicPr>
        <p:blipFill>
          <a:blip r:embed="rId4"/>
          <a:stretch>
            <a:fillRect/>
          </a:stretch>
        </p:blipFill>
        <p:spPr>
          <a:xfrm>
            <a:off x="8379178" y="1918313"/>
            <a:ext cx="2997199" cy="2809704"/>
          </a:xfrm>
          <a:prstGeom prst="rect">
            <a:avLst/>
          </a:prstGeom>
        </p:spPr>
      </p:pic>
      <p:pic>
        <p:nvPicPr>
          <p:cNvPr id="9" name="Graphic 8" descr="Video camera with solid fill">
            <a:hlinkClick r:id="rId5"/>
            <a:extLst>
              <a:ext uri="{FF2B5EF4-FFF2-40B4-BE49-F238E27FC236}">
                <a16:creationId xmlns:a16="http://schemas.microsoft.com/office/drawing/2014/main" id="{5E00DFC2-1399-2C08-2DC1-6DF0C9171C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0577" y="2689578"/>
            <a:ext cx="914400" cy="914400"/>
          </a:xfrm>
          <a:prstGeom prst="rect">
            <a:avLst/>
          </a:prstGeom>
        </p:spPr>
      </p:pic>
      <p:sp>
        <p:nvSpPr>
          <p:cNvPr id="11" name="TextBox 10">
            <a:hlinkClick r:id="rId5"/>
            <a:extLst>
              <a:ext uri="{FF2B5EF4-FFF2-40B4-BE49-F238E27FC236}">
                <a16:creationId xmlns:a16="http://schemas.microsoft.com/office/drawing/2014/main" id="{B747AE2A-C5FE-F7C5-484C-FD3CEF3DCB87}"/>
              </a:ext>
            </a:extLst>
          </p:cNvPr>
          <p:cNvSpPr txBox="1"/>
          <p:nvPr/>
        </p:nvSpPr>
        <p:spPr>
          <a:xfrm>
            <a:off x="8717131" y="3523826"/>
            <a:ext cx="2418131" cy="307777"/>
          </a:xfrm>
          <a:prstGeom prst="rect">
            <a:avLst/>
          </a:prstGeom>
          <a:noFill/>
        </p:spPr>
        <p:txBody>
          <a:bodyPr wrap="square">
            <a:spAutoFit/>
          </a:bodyPr>
          <a:lstStyle/>
          <a:p>
            <a:r>
              <a:rPr lang="en-US" sz="1400"/>
              <a:t>https://youtu.be/qhHxPgy2jhc </a:t>
            </a:r>
          </a:p>
        </p:txBody>
      </p:sp>
    </p:spTree>
    <p:extLst>
      <p:ext uri="{BB962C8B-B14F-4D97-AF65-F5344CB8AC3E}">
        <p14:creationId xmlns:p14="http://schemas.microsoft.com/office/powerpoint/2010/main" val="4029047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a:latin typeface="Abadi"/>
              </a:rPr>
              <a:t>Section 2</a:t>
            </a:r>
            <a:endParaRPr lang="en-GB" b="1">
              <a:latin typeface="Abadi" panose="020B0604020104020204" pitchFamily="34" charset="0"/>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pic>
        <p:nvPicPr>
          <p:cNvPr id="3" name="Picture 2" descr="A black and white rectangular frame&#10;&#10;Description automatically generated">
            <a:extLst>
              <a:ext uri="{FF2B5EF4-FFF2-40B4-BE49-F238E27FC236}">
                <a16:creationId xmlns:a16="http://schemas.microsoft.com/office/drawing/2014/main" id="{674BFBE3-0B32-2C71-2C95-66DD9E66C0E2}"/>
              </a:ext>
            </a:extLst>
          </p:cNvPr>
          <p:cNvPicPr>
            <a:picLocks noChangeAspect="1"/>
          </p:cNvPicPr>
          <p:nvPr/>
        </p:nvPicPr>
        <p:blipFill>
          <a:blip r:embed="rId4"/>
          <a:stretch>
            <a:fillRect/>
          </a:stretch>
        </p:blipFill>
        <p:spPr>
          <a:xfrm>
            <a:off x="2401229" y="1690153"/>
            <a:ext cx="7278029" cy="494743"/>
          </a:xfrm>
          <a:prstGeom prst="rect">
            <a:avLst/>
          </a:prstGeom>
        </p:spPr>
      </p:pic>
      <p:sp>
        <p:nvSpPr>
          <p:cNvPr id="5" name="TextBox 4">
            <a:extLst>
              <a:ext uri="{FF2B5EF4-FFF2-40B4-BE49-F238E27FC236}">
                <a16:creationId xmlns:a16="http://schemas.microsoft.com/office/drawing/2014/main" id="{F7F19C83-3CDC-7299-B3D0-46B8403907BF}"/>
              </a:ext>
            </a:extLst>
          </p:cNvPr>
          <p:cNvSpPr txBox="1"/>
          <p:nvPr/>
        </p:nvSpPr>
        <p:spPr>
          <a:xfrm>
            <a:off x="410138" y="2357997"/>
            <a:ext cx="11477061" cy="523220"/>
          </a:xfrm>
          <a:prstGeom prst="rect">
            <a:avLst/>
          </a:prstGeom>
          <a:noFill/>
        </p:spPr>
        <p:txBody>
          <a:bodyPr wrap="square" rtlCol="0">
            <a:spAutoFit/>
          </a:bodyPr>
          <a:lstStyle/>
          <a:p>
            <a:r>
              <a:rPr lang="en-US" sz="1400"/>
              <a:t>My second section will be focused on the movement of the car. This will include turning, accelerating and stopping. I must ensure that the car accelerates whilst turning for more realism. No GUI is required in this section.</a:t>
            </a:r>
            <a:endParaRPr lang="en-GB" sz="1400"/>
          </a:p>
        </p:txBody>
      </p:sp>
      <p:grpSp>
        <p:nvGrpSpPr>
          <p:cNvPr id="11" name="Group 10">
            <a:extLst>
              <a:ext uri="{FF2B5EF4-FFF2-40B4-BE49-F238E27FC236}">
                <a16:creationId xmlns:a16="http://schemas.microsoft.com/office/drawing/2014/main" id="{5C5B0AAF-D5EB-B624-3E98-42F3564A8AE9}"/>
              </a:ext>
            </a:extLst>
          </p:cNvPr>
          <p:cNvGrpSpPr/>
          <p:nvPr/>
        </p:nvGrpSpPr>
        <p:grpSpPr>
          <a:xfrm>
            <a:off x="1825784" y="3548526"/>
            <a:ext cx="2623127" cy="2076213"/>
            <a:chOff x="1798075" y="3645884"/>
            <a:chExt cx="2623127" cy="2076213"/>
          </a:xfrm>
        </p:grpSpPr>
        <p:sp>
          <p:nvSpPr>
            <p:cNvPr id="7" name="Rectangle 6">
              <a:extLst>
                <a:ext uri="{FF2B5EF4-FFF2-40B4-BE49-F238E27FC236}">
                  <a16:creationId xmlns:a16="http://schemas.microsoft.com/office/drawing/2014/main" id="{0897DC57-F376-9861-2CF1-A6ACF836E826}"/>
                </a:ext>
              </a:extLst>
            </p:cNvPr>
            <p:cNvSpPr/>
            <p:nvPr/>
          </p:nvSpPr>
          <p:spPr>
            <a:xfrm>
              <a:off x="1798075" y="3645884"/>
              <a:ext cx="2623127" cy="44334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rPr>
                <a:t>Car</a:t>
              </a:r>
              <a:endParaRPr lang="en-US">
                <a:solidFill>
                  <a:schemeClr val="tx1"/>
                </a:solidFill>
              </a:endParaRPr>
            </a:p>
          </p:txBody>
        </p:sp>
        <p:sp>
          <p:nvSpPr>
            <p:cNvPr id="8" name="Rectangle 7">
              <a:extLst>
                <a:ext uri="{FF2B5EF4-FFF2-40B4-BE49-F238E27FC236}">
                  <a16:creationId xmlns:a16="http://schemas.microsoft.com/office/drawing/2014/main" id="{3FFBF75F-1D11-077D-7AF3-AFDDDE04EB7C}"/>
                </a:ext>
              </a:extLst>
            </p:cNvPr>
            <p:cNvSpPr/>
            <p:nvPr/>
          </p:nvSpPr>
          <p:spPr>
            <a:xfrm>
              <a:off x="1798075" y="4089229"/>
              <a:ext cx="2623127" cy="5517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rPr>
                <a:t>+ STR image</a:t>
              </a:r>
              <a:endParaRPr lang="en-US">
                <a:solidFill>
                  <a:schemeClr val="tx1"/>
                </a:solidFill>
              </a:endParaRPr>
            </a:p>
          </p:txBody>
        </p:sp>
        <p:sp>
          <p:nvSpPr>
            <p:cNvPr id="9" name="Rectangle 8">
              <a:extLst>
                <a:ext uri="{FF2B5EF4-FFF2-40B4-BE49-F238E27FC236}">
                  <a16:creationId xmlns:a16="http://schemas.microsoft.com/office/drawing/2014/main" id="{53269781-B507-4468-2FFB-7B2058BABFE2}"/>
                </a:ext>
              </a:extLst>
            </p:cNvPr>
            <p:cNvSpPr/>
            <p:nvPr/>
          </p:nvSpPr>
          <p:spPr>
            <a:xfrm>
              <a:off x="1798075" y="4645959"/>
              <a:ext cx="2623127" cy="107613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rPr>
                <a:t>+ movement()</a:t>
              </a:r>
            </a:p>
            <a:p>
              <a:pPr algn="ctr"/>
              <a:r>
                <a:rPr lang="en-GB">
                  <a:solidFill>
                    <a:schemeClr val="tx1"/>
                  </a:solidFill>
                </a:rPr>
                <a:t>- move()</a:t>
              </a:r>
            </a:p>
            <a:p>
              <a:pPr algn="ctr"/>
              <a:r>
                <a:rPr lang="en-GB">
                  <a:solidFill>
                    <a:schemeClr val="tx1"/>
                  </a:solidFill>
                </a:rPr>
                <a:t>-turn()</a:t>
              </a:r>
            </a:p>
            <a:p>
              <a:pPr algn="ctr"/>
              <a:r>
                <a:rPr lang="en-GB">
                  <a:solidFill>
                    <a:schemeClr val="tx1"/>
                  </a:solidFill>
                </a:rPr>
                <a:t>+ </a:t>
              </a:r>
              <a:r>
                <a:rPr lang="en-GB" err="1">
                  <a:solidFill>
                    <a:schemeClr val="tx1"/>
                  </a:solidFill>
                </a:rPr>
                <a:t>setImage</a:t>
              </a:r>
              <a:r>
                <a:rPr lang="en-GB">
                  <a:solidFill>
                    <a:schemeClr val="tx1"/>
                  </a:solidFill>
                </a:rPr>
                <a:t>()</a:t>
              </a:r>
              <a:endParaRPr lang="en-US">
                <a:solidFill>
                  <a:schemeClr val="tx1"/>
                </a:solidFill>
              </a:endParaRPr>
            </a:p>
          </p:txBody>
        </p:sp>
      </p:grpSp>
      <p:sp>
        <p:nvSpPr>
          <p:cNvPr id="10" name="TextBox 9">
            <a:extLst>
              <a:ext uri="{FF2B5EF4-FFF2-40B4-BE49-F238E27FC236}">
                <a16:creationId xmlns:a16="http://schemas.microsoft.com/office/drawing/2014/main" id="{BD7E2ED4-7B3E-133C-CDAE-315B25320055}"/>
              </a:ext>
            </a:extLst>
          </p:cNvPr>
          <p:cNvSpPr txBox="1"/>
          <p:nvPr/>
        </p:nvSpPr>
        <p:spPr>
          <a:xfrm>
            <a:off x="6263735" y="3065075"/>
            <a:ext cx="4304971" cy="3323987"/>
          </a:xfrm>
          <a:prstGeom prst="rect">
            <a:avLst/>
          </a:prstGeom>
          <a:noFill/>
          <a:ln>
            <a:solidFill>
              <a:schemeClr val="tx1"/>
            </a:solidFill>
          </a:ln>
        </p:spPr>
        <p:txBody>
          <a:bodyPr wrap="square" rtlCol="0">
            <a:spAutoFit/>
          </a:bodyPr>
          <a:lstStyle/>
          <a:p>
            <a:r>
              <a:rPr lang="en-US" sz="1400"/>
              <a:t>Pseudocode for method “movement()” = </a:t>
            </a:r>
          </a:p>
          <a:p>
            <a:endParaRPr lang="en-US" sz="1400"/>
          </a:p>
          <a:p>
            <a:r>
              <a:rPr lang="en-US" sz="1400"/>
              <a:t>IF </a:t>
            </a:r>
            <a:r>
              <a:rPr lang="en-US" sz="1400" err="1"/>
              <a:t>UpArrow</a:t>
            </a:r>
            <a:r>
              <a:rPr lang="en-US" sz="1400"/>
              <a:t> is pressed THEN</a:t>
            </a:r>
          </a:p>
          <a:p>
            <a:r>
              <a:rPr lang="en-US" sz="1400"/>
              <a:t>	 move forward</a:t>
            </a:r>
          </a:p>
          <a:p>
            <a:r>
              <a:rPr lang="en-US" sz="1400"/>
              <a:t>ELSE IF </a:t>
            </a:r>
            <a:r>
              <a:rPr lang="en-US" sz="1400" err="1"/>
              <a:t>DownArrow</a:t>
            </a:r>
            <a:r>
              <a:rPr lang="en-US" sz="1400"/>
              <a:t> is pressed THEN</a:t>
            </a:r>
          </a:p>
          <a:p>
            <a:r>
              <a:rPr lang="en-US" sz="1400"/>
              <a:t>	move backwards </a:t>
            </a:r>
          </a:p>
          <a:p>
            <a:r>
              <a:rPr lang="en-US" sz="1400"/>
              <a:t>ELSE IF </a:t>
            </a:r>
            <a:r>
              <a:rPr lang="en-US" sz="1400" err="1"/>
              <a:t>UpArrow</a:t>
            </a:r>
            <a:r>
              <a:rPr lang="en-US" sz="1400"/>
              <a:t> and </a:t>
            </a:r>
            <a:r>
              <a:rPr lang="en-US" sz="1400" err="1"/>
              <a:t>LeftArrow</a:t>
            </a:r>
            <a:r>
              <a:rPr lang="en-US" sz="1400"/>
              <a:t> is pressed THEN</a:t>
            </a:r>
          </a:p>
          <a:p>
            <a:r>
              <a:rPr lang="en-US" sz="1400"/>
              <a:t> 	turn left forward</a:t>
            </a:r>
            <a:endParaRPr lang="en-GB" sz="1400"/>
          </a:p>
          <a:p>
            <a:r>
              <a:rPr lang="en-GB" sz="1400"/>
              <a:t>ELSE IF </a:t>
            </a:r>
            <a:r>
              <a:rPr lang="en-GB" sz="1400" err="1"/>
              <a:t>UpArrow</a:t>
            </a:r>
            <a:r>
              <a:rPr lang="en-GB" sz="1400"/>
              <a:t> and </a:t>
            </a:r>
            <a:r>
              <a:rPr lang="en-GB" sz="1400" err="1"/>
              <a:t>RightArrow</a:t>
            </a:r>
            <a:r>
              <a:rPr lang="en-GB" sz="1400"/>
              <a:t> is pressed THEN</a:t>
            </a:r>
          </a:p>
          <a:p>
            <a:r>
              <a:rPr lang="en-GB" sz="1400"/>
              <a:t>	turn right forward</a:t>
            </a:r>
          </a:p>
          <a:p>
            <a:r>
              <a:rPr lang="en-GB" sz="1400"/>
              <a:t>ELSE IF </a:t>
            </a:r>
            <a:r>
              <a:rPr lang="en-GB" sz="1400" err="1"/>
              <a:t>DownArrow</a:t>
            </a:r>
            <a:r>
              <a:rPr lang="en-GB" sz="1400"/>
              <a:t> and </a:t>
            </a:r>
            <a:r>
              <a:rPr lang="en-GB" sz="1400" err="1"/>
              <a:t>LeftArrow</a:t>
            </a:r>
            <a:r>
              <a:rPr lang="en-GB" sz="1400"/>
              <a:t> is pressed THEN</a:t>
            </a:r>
          </a:p>
          <a:p>
            <a:r>
              <a:rPr lang="en-GB" sz="1400"/>
              <a:t>	reverse left</a:t>
            </a:r>
          </a:p>
          <a:p>
            <a:r>
              <a:rPr lang="en-GB" sz="1400"/>
              <a:t>ELSE IF </a:t>
            </a:r>
            <a:r>
              <a:rPr lang="en-GB" sz="1400" err="1"/>
              <a:t>DownArrow</a:t>
            </a:r>
            <a:r>
              <a:rPr lang="en-GB" sz="1400"/>
              <a:t> and </a:t>
            </a:r>
            <a:r>
              <a:rPr lang="en-GB" sz="1400" err="1"/>
              <a:t>RightArrow</a:t>
            </a:r>
            <a:r>
              <a:rPr lang="en-GB" sz="1400"/>
              <a:t> is pressed THEN</a:t>
            </a:r>
          </a:p>
          <a:p>
            <a:r>
              <a:rPr lang="en-GB" sz="1400"/>
              <a:t>	reverse right</a:t>
            </a:r>
          </a:p>
          <a:p>
            <a:r>
              <a:rPr lang="en-GB" sz="1400"/>
              <a:t>END IF</a:t>
            </a:r>
            <a:endParaRPr lang="en-US" sz="1400"/>
          </a:p>
        </p:txBody>
      </p:sp>
    </p:spTree>
    <p:extLst>
      <p:ext uri="{BB962C8B-B14F-4D97-AF65-F5344CB8AC3E}">
        <p14:creationId xmlns:p14="http://schemas.microsoft.com/office/powerpoint/2010/main" val="1651504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a:xfrm>
            <a:off x="838203" y="217344"/>
            <a:ext cx="10515600" cy="1325559"/>
          </a:xfrm>
        </p:spPr>
        <p:txBody>
          <a:bodyPr/>
          <a:lstStyle/>
          <a:p>
            <a:r>
              <a:rPr lang="en-US" b="1">
                <a:latin typeface="Abadi"/>
              </a:rPr>
              <a:t>Section 2</a:t>
            </a:r>
            <a:endParaRPr lang="en-GB" b="1">
              <a:latin typeface="Abadi" panose="020B0604020104020204" pitchFamily="34" charset="0"/>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145310"/>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32468"/>
            <a:ext cx="1501965" cy="1492785"/>
          </a:xfrm>
          <a:prstGeom prst="rect">
            <a:avLst/>
          </a:prstGeom>
        </p:spPr>
      </p:pic>
      <p:pic>
        <p:nvPicPr>
          <p:cNvPr id="5" name="Picture 4">
            <a:extLst>
              <a:ext uri="{FF2B5EF4-FFF2-40B4-BE49-F238E27FC236}">
                <a16:creationId xmlns:a16="http://schemas.microsoft.com/office/drawing/2014/main" id="{61B7B431-9D22-A7DC-C1DB-2A25C4614D07}"/>
              </a:ext>
            </a:extLst>
          </p:cNvPr>
          <p:cNvPicPr>
            <a:picLocks noChangeAspect="1"/>
          </p:cNvPicPr>
          <p:nvPr/>
        </p:nvPicPr>
        <p:blipFill>
          <a:blip r:embed="rId4"/>
          <a:stretch>
            <a:fillRect/>
          </a:stretch>
        </p:blipFill>
        <p:spPr>
          <a:xfrm>
            <a:off x="569334" y="3478804"/>
            <a:ext cx="5343334" cy="2930942"/>
          </a:xfrm>
          <a:prstGeom prst="rect">
            <a:avLst/>
          </a:prstGeom>
        </p:spPr>
      </p:pic>
      <p:pic>
        <p:nvPicPr>
          <p:cNvPr id="8" name="Picture 7">
            <a:extLst>
              <a:ext uri="{FF2B5EF4-FFF2-40B4-BE49-F238E27FC236}">
                <a16:creationId xmlns:a16="http://schemas.microsoft.com/office/drawing/2014/main" id="{906735C6-99D4-5608-82B6-FC4C2ADD052D}"/>
              </a:ext>
            </a:extLst>
          </p:cNvPr>
          <p:cNvPicPr>
            <a:picLocks noChangeAspect="1"/>
          </p:cNvPicPr>
          <p:nvPr/>
        </p:nvPicPr>
        <p:blipFill>
          <a:blip r:embed="rId5"/>
          <a:stretch>
            <a:fillRect/>
          </a:stretch>
        </p:blipFill>
        <p:spPr>
          <a:xfrm>
            <a:off x="6592450" y="3478804"/>
            <a:ext cx="4761347" cy="2877738"/>
          </a:xfrm>
          <a:prstGeom prst="rect">
            <a:avLst/>
          </a:prstGeom>
        </p:spPr>
      </p:pic>
      <p:sp>
        <p:nvSpPr>
          <p:cNvPr id="7" name="Content Placeholder 13">
            <a:extLst>
              <a:ext uri="{FF2B5EF4-FFF2-40B4-BE49-F238E27FC236}">
                <a16:creationId xmlns:a16="http://schemas.microsoft.com/office/drawing/2014/main" id="{BBD155D6-75B6-95F5-7437-AC8217E0C04E}"/>
              </a:ext>
            </a:extLst>
          </p:cNvPr>
          <p:cNvSpPr>
            <a:spLocks noGrp="1"/>
          </p:cNvSpPr>
          <p:nvPr>
            <p:ph idx="1"/>
          </p:nvPr>
        </p:nvSpPr>
        <p:spPr>
          <a:xfrm>
            <a:off x="838197" y="1671589"/>
            <a:ext cx="10515600" cy="1909438"/>
          </a:xfrm>
        </p:spPr>
        <p:txBody>
          <a:bodyPr>
            <a:normAutofit/>
          </a:bodyPr>
          <a:lstStyle/>
          <a:p>
            <a:pPr marL="0" indent="0">
              <a:buNone/>
            </a:pPr>
            <a:r>
              <a:rPr lang="en-US" sz="1200" b="1" u="sng">
                <a:ea typeface="Calibri"/>
                <a:cs typeface="Calibri"/>
              </a:rPr>
              <a:t>Problem #1 – Movement</a:t>
            </a:r>
          </a:p>
          <a:p>
            <a:pPr marL="0" indent="0">
              <a:buNone/>
            </a:pPr>
            <a:r>
              <a:rPr lang="en-US" sz="1200">
                <a:ea typeface="Calibri"/>
                <a:cs typeface="Calibri"/>
              </a:rPr>
              <a:t>When making the if statements for the movement of my car, the first code (as pictured left) would not allow the car to turn. After some attempts, I managed to find the source of my problem being the sequence of my if statements. When I initially followed my pseudocode design, the forwards and backwards were first, this meant that if the forwards and backwards buttons were pressed, they would take power over the other turning statements – hence no turning. By changing the order, my problem was fixed (as pictured right)</a:t>
            </a:r>
          </a:p>
          <a:p>
            <a:pPr marL="0" indent="0">
              <a:buNone/>
            </a:pPr>
            <a:r>
              <a:rPr lang="en-US" sz="1200">
                <a:ea typeface="Calibri"/>
                <a:cs typeface="Calibri"/>
              </a:rPr>
              <a:t>Link of going video going wrong = ??</a:t>
            </a:r>
          </a:p>
          <a:p>
            <a:pPr marL="0" indent="0">
              <a:buNone/>
            </a:pPr>
            <a:r>
              <a:rPr lang="en-US" sz="1200">
                <a:ea typeface="Calibri"/>
                <a:cs typeface="Calibri"/>
              </a:rPr>
              <a:t>I also changed the keys pressed from WASD to the arrow keys to follow my how-to-play page.</a:t>
            </a:r>
          </a:p>
        </p:txBody>
      </p:sp>
    </p:spTree>
    <p:extLst>
      <p:ext uri="{BB962C8B-B14F-4D97-AF65-F5344CB8AC3E}">
        <p14:creationId xmlns:p14="http://schemas.microsoft.com/office/powerpoint/2010/main" val="2549026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a:latin typeface="Abadi"/>
              </a:rPr>
              <a:t>Section 2 – Test Plan</a:t>
            </a:r>
            <a:endParaRPr lang="en-GB" b="1">
              <a:latin typeface="Abadi" panose="020B0604020104020204" pitchFamily="34" charset="0"/>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graphicFrame>
        <p:nvGraphicFramePr>
          <p:cNvPr id="10" name="Table 12">
            <a:extLst>
              <a:ext uri="{FF2B5EF4-FFF2-40B4-BE49-F238E27FC236}">
                <a16:creationId xmlns:a16="http://schemas.microsoft.com/office/drawing/2014/main" id="{C8776468-D5D7-9678-EAB4-B18802159916}"/>
              </a:ext>
            </a:extLst>
          </p:cNvPr>
          <p:cNvGraphicFramePr>
            <a:graphicFrameLocks noGrp="1"/>
          </p:cNvGraphicFramePr>
          <p:nvPr>
            <p:extLst>
              <p:ext uri="{D42A27DB-BD31-4B8C-83A1-F6EECF244321}">
                <p14:modId xmlns:p14="http://schemas.microsoft.com/office/powerpoint/2010/main" val="2897632832"/>
              </p:ext>
            </p:extLst>
          </p:nvPr>
        </p:nvGraphicFramePr>
        <p:xfrm>
          <a:off x="840810" y="2201707"/>
          <a:ext cx="10514293" cy="1711285"/>
        </p:xfrm>
        <a:graphic>
          <a:graphicData uri="http://schemas.openxmlformats.org/drawingml/2006/table">
            <a:tbl>
              <a:tblPr firstRow="1">
                <a:tableStyleId>{5940675A-B579-460E-94D1-54222C63F5DA}</a:tableStyleId>
              </a:tblPr>
              <a:tblGrid>
                <a:gridCol w="586998">
                  <a:extLst>
                    <a:ext uri="{9D8B030D-6E8A-4147-A177-3AD203B41FA5}">
                      <a16:colId xmlns:a16="http://schemas.microsoft.com/office/drawing/2014/main" val="2751371236"/>
                    </a:ext>
                  </a:extLst>
                </a:gridCol>
                <a:gridCol w="586998">
                  <a:extLst>
                    <a:ext uri="{9D8B030D-6E8A-4147-A177-3AD203B41FA5}">
                      <a16:colId xmlns:a16="http://schemas.microsoft.com/office/drawing/2014/main" val="4288658447"/>
                    </a:ext>
                  </a:extLst>
                </a:gridCol>
                <a:gridCol w="2258415">
                  <a:extLst>
                    <a:ext uri="{9D8B030D-6E8A-4147-A177-3AD203B41FA5}">
                      <a16:colId xmlns:a16="http://schemas.microsoft.com/office/drawing/2014/main" val="2115652970"/>
                    </a:ext>
                  </a:extLst>
                </a:gridCol>
                <a:gridCol w="1571042">
                  <a:extLst>
                    <a:ext uri="{9D8B030D-6E8A-4147-A177-3AD203B41FA5}">
                      <a16:colId xmlns:a16="http://schemas.microsoft.com/office/drawing/2014/main" val="1701915349"/>
                    </a:ext>
                  </a:extLst>
                </a:gridCol>
                <a:gridCol w="2800763">
                  <a:extLst>
                    <a:ext uri="{9D8B030D-6E8A-4147-A177-3AD203B41FA5}">
                      <a16:colId xmlns:a16="http://schemas.microsoft.com/office/drawing/2014/main" val="1376363957"/>
                    </a:ext>
                  </a:extLst>
                </a:gridCol>
                <a:gridCol w="2710077">
                  <a:extLst>
                    <a:ext uri="{9D8B030D-6E8A-4147-A177-3AD203B41FA5}">
                      <a16:colId xmlns:a16="http://schemas.microsoft.com/office/drawing/2014/main" val="1739841957"/>
                    </a:ext>
                  </a:extLst>
                </a:gridCol>
              </a:tblGrid>
              <a:tr h="339685">
                <a:tc rowSpan="4">
                  <a:txBody>
                    <a:bodyPr/>
                    <a:lstStyle/>
                    <a:p>
                      <a:r>
                        <a:rPr lang="en-GB" sz="1200" noProof="0"/>
                        <a:t>2</a:t>
                      </a:r>
                    </a:p>
                  </a:txBody>
                  <a:tcPr>
                    <a:solidFill>
                      <a:schemeClr val="bg1">
                        <a:lumMod val="85000"/>
                      </a:schemeClr>
                    </a:solidFill>
                  </a:tcPr>
                </a:tc>
                <a:tc>
                  <a:txBody>
                    <a:bodyPr/>
                    <a:lstStyle/>
                    <a:p>
                      <a:r>
                        <a:rPr lang="en-GB" sz="1200" noProof="0"/>
                        <a:t>No.</a:t>
                      </a:r>
                    </a:p>
                  </a:txBody>
                  <a:tcPr>
                    <a:solidFill>
                      <a:schemeClr val="bg1">
                        <a:lumMod val="85000"/>
                      </a:schemeClr>
                    </a:solidFill>
                  </a:tcPr>
                </a:tc>
                <a:tc>
                  <a:txBody>
                    <a:bodyPr/>
                    <a:lstStyle/>
                    <a:p>
                      <a:r>
                        <a:rPr lang="en-GB" sz="1200" noProof="0"/>
                        <a:t>Description</a:t>
                      </a:r>
                    </a:p>
                  </a:txBody>
                  <a:tcPr>
                    <a:solidFill>
                      <a:schemeClr val="bg2"/>
                    </a:solidFill>
                  </a:tcPr>
                </a:tc>
                <a:tc>
                  <a:txBody>
                    <a:bodyPr/>
                    <a:lstStyle/>
                    <a:p>
                      <a:pPr lvl="0">
                        <a:buNone/>
                      </a:pPr>
                      <a:r>
                        <a:rPr lang="en-GB" sz="1200" b="0" i="0" u="none" strike="noStrike" noProof="0">
                          <a:solidFill>
                            <a:srgbClr val="000000"/>
                          </a:solidFill>
                          <a:latin typeface="Calibri"/>
                        </a:rPr>
                        <a:t>Test Data</a:t>
                      </a:r>
                      <a:endParaRPr lang="en-GB" sz="1200" noProof="0"/>
                    </a:p>
                  </a:txBody>
                  <a:tcPr>
                    <a:solidFill>
                      <a:schemeClr val="bg2"/>
                    </a:solidFill>
                  </a:tcPr>
                </a:tc>
                <a:tc>
                  <a:txBody>
                    <a:bodyPr/>
                    <a:lstStyle/>
                    <a:p>
                      <a:r>
                        <a:rPr lang="en-GB" sz="1200" noProof="0"/>
                        <a:t>Expected Output</a:t>
                      </a:r>
                    </a:p>
                  </a:txBody>
                  <a:tcPr>
                    <a:solidFill>
                      <a:schemeClr val="bg2"/>
                    </a:solidFill>
                  </a:tcPr>
                </a:tc>
                <a:tc>
                  <a:txBody>
                    <a:bodyPr/>
                    <a:lstStyle/>
                    <a:p>
                      <a:pPr lvl="0">
                        <a:buNone/>
                      </a:pPr>
                      <a:r>
                        <a:rPr lang="en-GB" sz="1200" noProof="0"/>
                        <a:t>Actual Output</a:t>
                      </a:r>
                    </a:p>
                  </a:txBody>
                  <a:tcPr>
                    <a:solidFill>
                      <a:schemeClr val="bg2"/>
                    </a:solidFill>
                  </a:tcPr>
                </a:tc>
                <a:extLst>
                  <a:ext uri="{0D108BD9-81ED-4DB2-BD59-A6C34878D82A}">
                    <a16:rowId xmlns:a16="http://schemas.microsoft.com/office/drawing/2014/main" val="649413171"/>
                  </a:ext>
                </a:extLst>
              </a:tr>
              <a:tr h="339685">
                <a:tc vMerge="1">
                  <a:txBody>
                    <a:bodyPr/>
                    <a:lstStyle/>
                    <a:p>
                      <a:pPr lvl="0">
                        <a:buNone/>
                      </a:pPr>
                      <a:endParaRPr lang="en-GB" sz="1200" noProof="0"/>
                    </a:p>
                  </a:txBody>
                  <a:tcPr>
                    <a:noFill/>
                  </a:tcPr>
                </a:tc>
                <a:tc>
                  <a:txBody>
                    <a:bodyPr/>
                    <a:lstStyle/>
                    <a:p>
                      <a:pPr lvl="0">
                        <a:buNone/>
                      </a:pPr>
                      <a:r>
                        <a:rPr lang="en-GB" sz="1200" noProof="0"/>
                        <a:t>1</a:t>
                      </a:r>
                    </a:p>
                  </a:txBody>
                  <a:tcPr>
                    <a:noFill/>
                  </a:tcPr>
                </a:tc>
                <a:tc>
                  <a:txBody>
                    <a:bodyPr/>
                    <a:lstStyle/>
                    <a:p>
                      <a:pPr lvl="0">
                        <a:buNone/>
                      </a:pPr>
                      <a:r>
                        <a:rPr lang="en-GB" sz="1200" noProof="0"/>
                        <a:t>Car accelerates</a:t>
                      </a:r>
                    </a:p>
                  </a:txBody>
                  <a:tcPr>
                    <a:noFill/>
                  </a:tcPr>
                </a:tc>
                <a:tc>
                  <a:txBody>
                    <a:bodyPr/>
                    <a:lstStyle/>
                    <a:p>
                      <a:pPr marL="0" lvl="0" indent="0">
                        <a:buFont typeface="Calibri"/>
                        <a:buNone/>
                      </a:pPr>
                      <a:r>
                        <a:rPr lang="en-GB" sz="1200" noProof="0"/>
                        <a:t>“Up“ arrow key pressed</a:t>
                      </a:r>
                    </a:p>
                  </a:txBody>
                  <a:tcPr>
                    <a:noFill/>
                  </a:tcPr>
                </a:tc>
                <a:tc>
                  <a:txBody>
                    <a:bodyPr/>
                    <a:lstStyle/>
                    <a:p>
                      <a:pPr lvl="0">
                        <a:buNone/>
                      </a:pPr>
                      <a:r>
                        <a:rPr lang="en-GB" sz="1200" noProof="0"/>
                        <a:t>Car will move forwards.</a:t>
                      </a:r>
                    </a:p>
                  </a:txBody>
                  <a:tcPr>
                    <a:noFill/>
                  </a:tcPr>
                </a:tc>
                <a:tc>
                  <a:txBody>
                    <a:bodyPr/>
                    <a:lstStyle/>
                    <a:p>
                      <a:pPr lvl="0">
                        <a:buNone/>
                      </a:pPr>
                      <a:r>
                        <a:rPr lang="en-GB" sz="1200" noProof="0"/>
                        <a:t>Car Moves forward</a:t>
                      </a:r>
                    </a:p>
                  </a:txBody>
                  <a:tcPr>
                    <a:noFill/>
                  </a:tcPr>
                </a:tc>
                <a:extLst>
                  <a:ext uri="{0D108BD9-81ED-4DB2-BD59-A6C34878D82A}">
                    <a16:rowId xmlns:a16="http://schemas.microsoft.com/office/drawing/2014/main" val="1129035857"/>
                  </a:ext>
                </a:extLst>
              </a:tr>
              <a:tr h="339685">
                <a:tc vMerge="1">
                  <a:txBody>
                    <a:bodyPr/>
                    <a:lstStyle/>
                    <a:p>
                      <a:pPr lvl="0">
                        <a:buNone/>
                      </a:pPr>
                      <a:endParaRPr lang="en-GB" sz="1200" noProof="0"/>
                    </a:p>
                  </a:txBody>
                  <a:tcPr>
                    <a:noFill/>
                  </a:tcPr>
                </a:tc>
                <a:tc>
                  <a:txBody>
                    <a:bodyPr/>
                    <a:lstStyle/>
                    <a:p>
                      <a:pPr lvl="0">
                        <a:buNone/>
                      </a:pPr>
                      <a:r>
                        <a:rPr lang="en-GB" sz="1200" noProof="0"/>
                        <a:t>2</a:t>
                      </a:r>
                    </a:p>
                  </a:txBody>
                  <a:tcPr>
                    <a:noFill/>
                  </a:tcPr>
                </a:tc>
                <a:tc>
                  <a:txBody>
                    <a:bodyPr/>
                    <a:lstStyle/>
                    <a:p>
                      <a:pPr lvl="0">
                        <a:buNone/>
                      </a:pPr>
                      <a:r>
                        <a:rPr lang="en-GB" sz="1200" noProof="0"/>
                        <a:t>Car turns left</a:t>
                      </a:r>
                    </a:p>
                  </a:txBody>
                  <a:tcPr>
                    <a:noFill/>
                  </a:tcPr>
                </a:tc>
                <a:tc>
                  <a:txBody>
                    <a:bodyPr/>
                    <a:lstStyle/>
                    <a:p>
                      <a:pPr marL="0" lvl="0" indent="0">
                        <a:buFont typeface="Calibri"/>
                        <a:buNone/>
                      </a:pPr>
                      <a:r>
                        <a:rPr lang="en-GB" sz="1200" noProof="0"/>
                        <a:t>“Up” and “left” arrow keys pressed</a:t>
                      </a:r>
                    </a:p>
                  </a:txBody>
                  <a:tcPr>
                    <a:noFill/>
                  </a:tcPr>
                </a:tc>
                <a:tc>
                  <a:txBody>
                    <a:bodyPr/>
                    <a:lstStyle/>
                    <a:p>
                      <a:pPr lvl="0">
                        <a:buNone/>
                      </a:pPr>
                      <a:r>
                        <a:rPr lang="en-GB" sz="1200" noProof="0"/>
                        <a:t>Car will turn left. </a:t>
                      </a:r>
                    </a:p>
                  </a:txBody>
                  <a:tcPr>
                    <a:noFill/>
                  </a:tcPr>
                </a:tc>
                <a:tc>
                  <a:txBody>
                    <a:bodyPr/>
                    <a:lstStyle/>
                    <a:p>
                      <a:pPr lvl="0">
                        <a:buNone/>
                      </a:pPr>
                      <a:r>
                        <a:rPr lang="en-GB" sz="1200" noProof="0"/>
                        <a:t>Car will only turn left whilst also moving forwards.</a:t>
                      </a:r>
                    </a:p>
                  </a:txBody>
                  <a:tcPr>
                    <a:noFill/>
                  </a:tcPr>
                </a:tc>
                <a:extLst>
                  <a:ext uri="{0D108BD9-81ED-4DB2-BD59-A6C34878D82A}">
                    <a16:rowId xmlns:a16="http://schemas.microsoft.com/office/drawing/2014/main" val="169340363"/>
                  </a:ext>
                </a:extLst>
              </a:tr>
              <a:tr h="339685">
                <a:tc vMerge="1">
                  <a:txBody>
                    <a:bodyPr/>
                    <a:lstStyle/>
                    <a:p>
                      <a:pPr lvl="0">
                        <a:buNone/>
                      </a:pPr>
                      <a:endParaRPr lang="en-GB" sz="1200" noProof="0"/>
                    </a:p>
                  </a:txBody>
                  <a:tcPr>
                    <a:noFill/>
                  </a:tcPr>
                </a:tc>
                <a:tc>
                  <a:txBody>
                    <a:bodyPr/>
                    <a:lstStyle/>
                    <a:p>
                      <a:pPr lvl="0">
                        <a:buNone/>
                      </a:pPr>
                      <a:r>
                        <a:rPr lang="en-GB" sz="1200" noProof="0"/>
                        <a:t>3</a:t>
                      </a:r>
                    </a:p>
                  </a:txBody>
                  <a:tcPr>
                    <a:noFill/>
                  </a:tcPr>
                </a:tc>
                <a:tc>
                  <a:txBody>
                    <a:bodyPr/>
                    <a:lstStyle/>
                    <a:p>
                      <a:pPr lvl="0">
                        <a:buNone/>
                      </a:pPr>
                      <a:r>
                        <a:rPr lang="en-GB" sz="1200" noProof="0"/>
                        <a:t>Car turns right</a:t>
                      </a:r>
                    </a:p>
                  </a:txBody>
                  <a:tcPr>
                    <a:noFill/>
                  </a:tcPr>
                </a:tc>
                <a:tc>
                  <a:txBody>
                    <a:bodyPr/>
                    <a:lstStyle/>
                    <a:p>
                      <a:pPr marL="0" lvl="0" indent="0">
                        <a:buFont typeface="Calibri"/>
                        <a:buNone/>
                      </a:pPr>
                      <a:r>
                        <a:rPr lang="en-GB" sz="1200" noProof="0"/>
                        <a:t>“Up” and “right” arrow keys pressed</a:t>
                      </a:r>
                    </a:p>
                  </a:txBody>
                  <a:tcPr>
                    <a:noFill/>
                  </a:tcPr>
                </a:tc>
                <a:tc>
                  <a:txBody>
                    <a:bodyPr/>
                    <a:lstStyle/>
                    <a:p>
                      <a:pPr lvl="0">
                        <a:buNone/>
                      </a:pPr>
                      <a:r>
                        <a:rPr lang="en-GB" sz="1200" noProof="0"/>
                        <a:t>Car will turn right.</a:t>
                      </a:r>
                    </a:p>
                  </a:txBody>
                  <a:tcPr>
                    <a:noFill/>
                  </a:tcPr>
                </a:tc>
                <a:tc>
                  <a:txBody>
                    <a:bodyPr/>
                    <a:lstStyle/>
                    <a:p>
                      <a:pPr lvl="0">
                        <a:buNone/>
                      </a:pPr>
                      <a:r>
                        <a:rPr lang="en-GB" sz="1200" noProof="0"/>
                        <a:t>Car will only turn right whilst also moving forwards.</a:t>
                      </a:r>
                    </a:p>
                  </a:txBody>
                  <a:tcPr>
                    <a:noFill/>
                  </a:tcPr>
                </a:tc>
                <a:extLst>
                  <a:ext uri="{0D108BD9-81ED-4DB2-BD59-A6C34878D82A}">
                    <a16:rowId xmlns:a16="http://schemas.microsoft.com/office/drawing/2014/main" val="1947757622"/>
                  </a:ext>
                </a:extLst>
              </a:tr>
            </a:tbl>
          </a:graphicData>
        </a:graphic>
      </p:graphicFrame>
      <p:sp>
        <p:nvSpPr>
          <p:cNvPr id="3" name="TextBox 2">
            <a:extLst>
              <a:ext uri="{FF2B5EF4-FFF2-40B4-BE49-F238E27FC236}">
                <a16:creationId xmlns:a16="http://schemas.microsoft.com/office/drawing/2014/main" id="{88D26DFD-9D4F-9051-10FF-12F4798C5F66}"/>
              </a:ext>
            </a:extLst>
          </p:cNvPr>
          <p:cNvSpPr txBox="1"/>
          <p:nvPr/>
        </p:nvSpPr>
        <p:spPr>
          <a:xfrm>
            <a:off x="839504" y="4256966"/>
            <a:ext cx="5962663" cy="1631216"/>
          </a:xfrm>
          <a:prstGeom prst="rect">
            <a:avLst/>
          </a:prstGeom>
          <a:noFill/>
        </p:spPr>
        <p:txBody>
          <a:bodyPr wrap="square" lIns="91440" tIns="45720" rIns="91440" bIns="45720" rtlCol="0" anchor="t">
            <a:spAutoFit/>
          </a:bodyPr>
          <a:lstStyle/>
          <a:p>
            <a:r>
              <a:rPr lang="en-US" dirty="0">
                <a:solidFill>
                  <a:schemeClr val="bg1">
                    <a:lumMod val="50000"/>
                  </a:schemeClr>
                </a:solidFill>
              </a:rPr>
              <a:t>End of Stage review =</a:t>
            </a:r>
            <a:br>
              <a:rPr lang="en-US" dirty="0">
                <a:solidFill>
                  <a:schemeClr val="bg1">
                    <a:lumMod val="75000"/>
                  </a:schemeClr>
                </a:solidFill>
              </a:rPr>
            </a:br>
            <a:r>
              <a:rPr lang="en-US" sz="1600" dirty="0">
                <a:solidFill>
                  <a:schemeClr val="bg1">
                    <a:lumMod val="50000"/>
                  </a:schemeClr>
                </a:solidFill>
              </a:rPr>
              <a:t>- This section was very short as it only included figuring out the driving mechanics my game. Although I encountered a small logic error in the order of my if statement to help allow my car to turn, I solved it quickly and the section was overall completed in short time.</a:t>
            </a:r>
          </a:p>
          <a:p>
            <a:r>
              <a:rPr lang="en-US" dirty="0">
                <a:solidFill>
                  <a:schemeClr val="bg1">
                    <a:lumMod val="50000"/>
                  </a:schemeClr>
                </a:solidFill>
                <a:ea typeface="Calibri" panose="020F0502020204030204"/>
                <a:cs typeface="Calibri" panose="020F0502020204030204"/>
              </a:rPr>
              <a:t>Success = 10/10</a:t>
            </a:r>
          </a:p>
        </p:txBody>
      </p:sp>
      <p:pic>
        <p:nvPicPr>
          <p:cNvPr id="5" name="Picture 4">
            <a:extLst>
              <a:ext uri="{FF2B5EF4-FFF2-40B4-BE49-F238E27FC236}">
                <a16:creationId xmlns:a16="http://schemas.microsoft.com/office/drawing/2014/main" id="{AA904428-0494-2E88-EE3B-B0002A9D11FA}"/>
              </a:ext>
            </a:extLst>
          </p:cNvPr>
          <p:cNvPicPr>
            <a:picLocks noChangeAspect="1"/>
          </p:cNvPicPr>
          <p:nvPr/>
        </p:nvPicPr>
        <p:blipFill>
          <a:blip r:embed="rId4"/>
          <a:stretch>
            <a:fillRect/>
          </a:stretch>
        </p:blipFill>
        <p:spPr>
          <a:xfrm>
            <a:off x="7192949" y="4067693"/>
            <a:ext cx="3138829" cy="2508458"/>
          </a:xfrm>
          <a:prstGeom prst="rect">
            <a:avLst/>
          </a:prstGeom>
        </p:spPr>
      </p:pic>
      <p:pic>
        <p:nvPicPr>
          <p:cNvPr id="7" name="Graphic 6" descr="Video camera with solid fill">
            <a:hlinkClick r:id="rId5"/>
            <a:extLst>
              <a:ext uri="{FF2B5EF4-FFF2-40B4-BE49-F238E27FC236}">
                <a16:creationId xmlns:a16="http://schemas.microsoft.com/office/drawing/2014/main" id="{1DBC451C-A257-FAC4-3A64-0E04B72917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5163" y="4864722"/>
            <a:ext cx="914400" cy="914400"/>
          </a:xfrm>
          <a:prstGeom prst="rect">
            <a:avLst/>
          </a:prstGeom>
        </p:spPr>
      </p:pic>
      <p:sp>
        <p:nvSpPr>
          <p:cNvPr id="11" name="TextBox 10">
            <a:hlinkClick r:id="rId8"/>
            <a:extLst>
              <a:ext uri="{FF2B5EF4-FFF2-40B4-BE49-F238E27FC236}">
                <a16:creationId xmlns:a16="http://schemas.microsoft.com/office/drawing/2014/main" id="{CA003385-21DA-B0D3-CA0F-23EC6238A18F}"/>
              </a:ext>
            </a:extLst>
          </p:cNvPr>
          <p:cNvSpPr txBox="1"/>
          <p:nvPr/>
        </p:nvSpPr>
        <p:spPr>
          <a:xfrm>
            <a:off x="7555546" y="5828412"/>
            <a:ext cx="2418131" cy="307777"/>
          </a:xfrm>
          <a:prstGeom prst="rect">
            <a:avLst/>
          </a:prstGeom>
          <a:noFill/>
        </p:spPr>
        <p:txBody>
          <a:bodyPr wrap="square" lIns="91440" tIns="45720" rIns="91440" bIns="45720" anchor="t">
            <a:spAutoFit/>
          </a:bodyPr>
          <a:lstStyle/>
          <a:p>
            <a:r>
              <a:rPr lang="en-US" sz="1400" dirty="0">
                <a:ea typeface="+mn-lt"/>
                <a:cs typeface="+mn-lt"/>
              </a:rPr>
              <a:t>https://youtu.be/yKSjejuYRQo</a:t>
            </a:r>
            <a:r>
              <a:rPr lang="en-US" sz="1400" dirty="0">
                <a:ea typeface="Calibri"/>
                <a:cs typeface="Calibri"/>
              </a:rPr>
              <a:t> </a:t>
            </a:r>
          </a:p>
        </p:txBody>
      </p:sp>
    </p:spTree>
    <p:extLst>
      <p:ext uri="{BB962C8B-B14F-4D97-AF65-F5344CB8AC3E}">
        <p14:creationId xmlns:p14="http://schemas.microsoft.com/office/powerpoint/2010/main" val="3569254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a:latin typeface="Abadi" panose="020B0604020104020204" pitchFamily="34" charset="0"/>
              </a:rPr>
              <a:t>Section 3</a:t>
            </a:r>
            <a:endParaRPr lang="en-GB" b="1">
              <a:latin typeface="Abadi" panose="020B0604020104020204" pitchFamily="34" charset="0"/>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sp>
        <p:nvSpPr>
          <p:cNvPr id="7" name="TextBox 6">
            <a:extLst>
              <a:ext uri="{FF2B5EF4-FFF2-40B4-BE49-F238E27FC236}">
                <a16:creationId xmlns:a16="http://schemas.microsoft.com/office/drawing/2014/main" id="{03A5ECFC-9782-9A6C-2690-8448B8F3F83A}"/>
              </a:ext>
            </a:extLst>
          </p:cNvPr>
          <p:cNvSpPr txBox="1"/>
          <p:nvPr/>
        </p:nvSpPr>
        <p:spPr>
          <a:xfrm>
            <a:off x="357466" y="2711014"/>
            <a:ext cx="11477061" cy="738664"/>
          </a:xfrm>
          <a:prstGeom prst="rect">
            <a:avLst/>
          </a:prstGeom>
          <a:noFill/>
        </p:spPr>
        <p:txBody>
          <a:bodyPr wrap="square" rtlCol="0">
            <a:spAutoFit/>
          </a:bodyPr>
          <a:lstStyle/>
          <a:p>
            <a:r>
              <a:rPr lang="en-US" sz="1400"/>
              <a:t>My third section will be focused on creating the game maps for the car to move around on. Although there will be no collisions at the current time, the map will need to feature different obstacles as well as intricate map routes. I will need to design these routes before creating them for both levels. I will try to make extendable maps when the car reaches the end of the screen to move onto an extended game maps.</a:t>
            </a:r>
            <a:endParaRPr lang="en-GB" sz="1400"/>
          </a:p>
        </p:txBody>
      </p:sp>
      <p:sp>
        <p:nvSpPr>
          <p:cNvPr id="8" name="TextBox 7">
            <a:extLst>
              <a:ext uri="{FF2B5EF4-FFF2-40B4-BE49-F238E27FC236}">
                <a16:creationId xmlns:a16="http://schemas.microsoft.com/office/drawing/2014/main" id="{1FFCE404-6B22-27CF-301D-7778512476A3}"/>
              </a:ext>
            </a:extLst>
          </p:cNvPr>
          <p:cNvSpPr txBox="1"/>
          <p:nvPr/>
        </p:nvSpPr>
        <p:spPr>
          <a:xfrm>
            <a:off x="357466" y="3541929"/>
            <a:ext cx="1115734" cy="307777"/>
          </a:xfrm>
          <a:prstGeom prst="rect">
            <a:avLst/>
          </a:prstGeom>
          <a:noFill/>
        </p:spPr>
        <p:txBody>
          <a:bodyPr wrap="square" rtlCol="0">
            <a:spAutoFit/>
          </a:bodyPr>
          <a:lstStyle/>
          <a:p>
            <a:r>
              <a:rPr lang="en-US" sz="1400"/>
              <a:t>Level 1</a:t>
            </a:r>
            <a:endParaRPr lang="en-GB" sz="1400"/>
          </a:p>
        </p:txBody>
      </p:sp>
      <p:sp>
        <p:nvSpPr>
          <p:cNvPr id="9" name="TextBox 8">
            <a:extLst>
              <a:ext uri="{FF2B5EF4-FFF2-40B4-BE49-F238E27FC236}">
                <a16:creationId xmlns:a16="http://schemas.microsoft.com/office/drawing/2014/main" id="{46AEA1C7-E2E1-E6CF-2B88-E8546FF836C3}"/>
              </a:ext>
            </a:extLst>
          </p:cNvPr>
          <p:cNvSpPr txBox="1"/>
          <p:nvPr/>
        </p:nvSpPr>
        <p:spPr>
          <a:xfrm>
            <a:off x="6095996" y="3541929"/>
            <a:ext cx="1115734" cy="307777"/>
          </a:xfrm>
          <a:prstGeom prst="rect">
            <a:avLst/>
          </a:prstGeom>
          <a:noFill/>
        </p:spPr>
        <p:txBody>
          <a:bodyPr wrap="square" rtlCol="0">
            <a:spAutoFit/>
          </a:bodyPr>
          <a:lstStyle/>
          <a:p>
            <a:r>
              <a:rPr lang="en-US" sz="1400"/>
              <a:t>Level 2</a:t>
            </a:r>
            <a:endParaRPr lang="en-GB" sz="1400"/>
          </a:p>
        </p:txBody>
      </p:sp>
      <p:cxnSp>
        <p:nvCxnSpPr>
          <p:cNvPr id="12" name="Straight Connector 11">
            <a:extLst>
              <a:ext uri="{FF2B5EF4-FFF2-40B4-BE49-F238E27FC236}">
                <a16:creationId xmlns:a16="http://schemas.microsoft.com/office/drawing/2014/main" id="{6E24F6AE-4F53-1DF6-0A21-F908FC7E5741}"/>
              </a:ext>
            </a:extLst>
          </p:cNvPr>
          <p:cNvCxnSpPr/>
          <p:nvPr/>
        </p:nvCxnSpPr>
        <p:spPr>
          <a:xfrm>
            <a:off x="6095996" y="3596984"/>
            <a:ext cx="0" cy="313632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descr="A drawing of a house&#10;&#10;Description automatically generated">
            <a:extLst>
              <a:ext uri="{FF2B5EF4-FFF2-40B4-BE49-F238E27FC236}">
                <a16:creationId xmlns:a16="http://schemas.microsoft.com/office/drawing/2014/main" id="{91C2BF77-69EE-815A-DD07-5484384EBE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1790" y="3625197"/>
            <a:ext cx="3360018" cy="3136325"/>
          </a:xfrm>
          <a:prstGeom prst="rect">
            <a:avLst/>
          </a:prstGeom>
        </p:spPr>
      </p:pic>
      <p:pic>
        <p:nvPicPr>
          <p:cNvPr id="14" name="Picture 13">
            <a:extLst>
              <a:ext uri="{FF2B5EF4-FFF2-40B4-BE49-F238E27FC236}">
                <a16:creationId xmlns:a16="http://schemas.microsoft.com/office/drawing/2014/main" id="{472FB23F-9FC0-2CEE-B375-DB0E5AE46F8A}"/>
              </a:ext>
            </a:extLst>
          </p:cNvPr>
          <p:cNvPicPr>
            <a:picLocks noChangeAspect="1"/>
          </p:cNvPicPr>
          <p:nvPr/>
        </p:nvPicPr>
        <p:blipFill>
          <a:blip r:embed="rId5"/>
          <a:stretch>
            <a:fillRect/>
          </a:stretch>
        </p:blipFill>
        <p:spPr>
          <a:xfrm>
            <a:off x="2957508" y="1659195"/>
            <a:ext cx="6276975" cy="876300"/>
          </a:xfrm>
          <a:prstGeom prst="rect">
            <a:avLst/>
          </a:prstGeom>
        </p:spPr>
      </p:pic>
      <p:pic>
        <p:nvPicPr>
          <p:cNvPr id="3" name="Picture 2" descr="A drawing on a piece of paper&#10;&#10;Description automatically generated">
            <a:extLst>
              <a:ext uri="{FF2B5EF4-FFF2-40B4-BE49-F238E27FC236}">
                <a16:creationId xmlns:a16="http://schemas.microsoft.com/office/drawing/2014/main" id="{E5CD153A-6465-C75D-F3C7-EDF56A63AD27}"/>
              </a:ext>
            </a:extLst>
          </p:cNvPr>
          <p:cNvPicPr>
            <a:picLocks noChangeAspect="1"/>
          </p:cNvPicPr>
          <p:nvPr/>
        </p:nvPicPr>
        <p:blipFill>
          <a:blip r:embed="rId6"/>
          <a:stretch>
            <a:fillRect/>
          </a:stretch>
        </p:blipFill>
        <p:spPr>
          <a:xfrm rot="-5400000">
            <a:off x="8065175" y="2509953"/>
            <a:ext cx="1609382" cy="5183458"/>
          </a:xfrm>
          <a:prstGeom prst="rect">
            <a:avLst/>
          </a:prstGeom>
        </p:spPr>
      </p:pic>
    </p:spTree>
    <p:extLst>
      <p:ext uri="{BB962C8B-B14F-4D97-AF65-F5344CB8AC3E}">
        <p14:creationId xmlns:p14="http://schemas.microsoft.com/office/powerpoint/2010/main" val="3900579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a:latin typeface="Abadi" panose="020B0604020104020204" pitchFamily="34" charset="0"/>
              </a:rPr>
              <a:t>Section 3</a:t>
            </a:r>
            <a:endParaRPr lang="en-GB" b="1">
              <a:latin typeface="Abadi" panose="020B0604020104020204" pitchFamily="34" charset="0"/>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pic>
        <p:nvPicPr>
          <p:cNvPr id="10" name="Picture 9">
            <a:extLst>
              <a:ext uri="{FF2B5EF4-FFF2-40B4-BE49-F238E27FC236}">
                <a16:creationId xmlns:a16="http://schemas.microsoft.com/office/drawing/2014/main" id="{A8D4F6F8-1C31-177E-1F8D-31666FC06A1F}"/>
              </a:ext>
            </a:extLst>
          </p:cNvPr>
          <p:cNvPicPr>
            <a:picLocks noChangeAspect="1"/>
          </p:cNvPicPr>
          <p:nvPr/>
        </p:nvPicPr>
        <p:blipFill>
          <a:blip r:embed="rId4"/>
          <a:stretch>
            <a:fillRect/>
          </a:stretch>
        </p:blipFill>
        <p:spPr>
          <a:xfrm>
            <a:off x="6443405" y="1639614"/>
            <a:ext cx="5202153" cy="2828691"/>
          </a:xfrm>
          <a:prstGeom prst="rect">
            <a:avLst/>
          </a:prstGeom>
        </p:spPr>
      </p:pic>
      <p:pic>
        <p:nvPicPr>
          <p:cNvPr id="13" name="Picture 12">
            <a:extLst>
              <a:ext uri="{FF2B5EF4-FFF2-40B4-BE49-F238E27FC236}">
                <a16:creationId xmlns:a16="http://schemas.microsoft.com/office/drawing/2014/main" id="{1ADABE1C-6B9F-E89C-F9F0-4C4F66E42BC8}"/>
              </a:ext>
            </a:extLst>
          </p:cNvPr>
          <p:cNvPicPr>
            <a:picLocks noChangeAspect="1"/>
          </p:cNvPicPr>
          <p:nvPr/>
        </p:nvPicPr>
        <p:blipFill>
          <a:blip r:embed="rId5"/>
          <a:stretch>
            <a:fillRect/>
          </a:stretch>
        </p:blipFill>
        <p:spPr>
          <a:xfrm>
            <a:off x="5468219" y="3503576"/>
            <a:ext cx="2617004" cy="3209086"/>
          </a:xfrm>
          <a:prstGeom prst="rect">
            <a:avLst/>
          </a:prstGeom>
        </p:spPr>
      </p:pic>
      <p:pic>
        <p:nvPicPr>
          <p:cNvPr id="7" name="Picture 6">
            <a:extLst>
              <a:ext uri="{FF2B5EF4-FFF2-40B4-BE49-F238E27FC236}">
                <a16:creationId xmlns:a16="http://schemas.microsoft.com/office/drawing/2014/main" id="{C5353CA7-B838-5405-940D-818466E9B578}"/>
              </a:ext>
            </a:extLst>
          </p:cNvPr>
          <p:cNvPicPr>
            <a:picLocks noChangeAspect="1"/>
          </p:cNvPicPr>
          <p:nvPr/>
        </p:nvPicPr>
        <p:blipFill>
          <a:blip r:embed="rId6"/>
          <a:stretch>
            <a:fillRect/>
          </a:stretch>
        </p:blipFill>
        <p:spPr>
          <a:xfrm>
            <a:off x="578160" y="4158725"/>
            <a:ext cx="4595464" cy="2346041"/>
          </a:xfrm>
          <a:prstGeom prst="rect">
            <a:avLst/>
          </a:prstGeom>
        </p:spPr>
      </p:pic>
      <p:sp>
        <p:nvSpPr>
          <p:cNvPr id="5" name="Content Placeholder 13">
            <a:extLst>
              <a:ext uri="{FF2B5EF4-FFF2-40B4-BE49-F238E27FC236}">
                <a16:creationId xmlns:a16="http://schemas.microsoft.com/office/drawing/2014/main" id="{51A7FF3A-0EC4-D0C0-AB4C-9D788BC7C874}"/>
              </a:ext>
            </a:extLst>
          </p:cNvPr>
          <p:cNvSpPr>
            <a:spLocks noGrp="1"/>
          </p:cNvSpPr>
          <p:nvPr>
            <p:ph idx="1"/>
          </p:nvPr>
        </p:nvSpPr>
        <p:spPr>
          <a:xfrm>
            <a:off x="486760" y="1766931"/>
            <a:ext cx="5367454" cy="4351336"/>
          </a:xfrm>
        </p:spPr>
        <p:txBody>
          <a:bodyPr>
            <a:normAutofit/>
          </a:bodyPr>
          <a:lstStyle/>
          <a:p>
            <a:pPr marL="0" indent="0">
              <a:buNone/>
            </a:pPr>
            <a:r>
              <a:rPr lang="en-US" sz="1600" b="1" u="sng">
                <a:ea typeface="Calibri"/>
                <a:cs typeface="Calibri"/>
              </a:rPr>
              <a:t>Problem #1 – Road layout mess</a:t>
            </a:r>
          </a:p>
          <a:p>
            <a:pPr marL="0" indent="0">
              <a:buNone/>
            </a:pPr>
            <a:r>
              <a:rPr lang="en-US" sz="1400">
                <a:ea typeface="Calibri"/>
                <a:cs typeface="Calibri"/>
              </a:rPr>
              <a:t>When attempting to display my road layouts, I encountered a problem where the roads would get messed up each time the world was saved, even if that piece was not touched or moved. The prepare method in the world would randomly create new “set location” methods to move other road pieces.  Although it was an easy fix, it was very time consuming to input each road section one by one into the code myself. This ended up occurring again through my grass and other map features on both levels.</a:t>
            </a:r>
          </a:p>
          <a:p>
            <a:pPr marL="0" indent="0">
              <a:buNone/>
            </a:pPr>
            <a:r>
              <a:rPr lang="en-US" sz="1400">
                <a:ea typeface="Calibri"/>
                <a:cs typeface="Calibri"/>
              </a:rPr>
              <a:t>The final level 1 road layout was completed as pictured below.</a:t>
            </a:r>
          </a:p>
        </p:txBody>
      </p:sp>
      <p:sp>
        <p:nvSpPr>
          <p:cNvPr id="12" name="TextBox 11">
            <a:extLst>
              <a:ext uri="{FF2B5EF4-FFF2-40B4-BE49-F238E27FC236}">
                <a16:creationId xmlns:a16="http://schemas.microsoft.com/office/drawing/2014/main" id="{FA001CD6-98E3-12C4-543B-BE5401367D40}"/>
              </a:ext>
            </a:extLst>
          </p:cNvPr>
          <p:cNvSpPr txBox="1"/>
          <p:nvPr/>
        </p:nvSpPr>
        <p:spPr>
          <a:xfrm>
            <a:off x="578160" y="6504766"/>
            <a:ext cx="840295" cy="253916"/>
          </a:xfrm>
          <a:prstGeom prst="rect">
            <a:avLst/>
          </a:prstGeom>
          <a:noFill/>
        </p:spPr>
        <p:txBody>
          <a:bodyPr wrap="none" rtlCol="0">
            <a:spAutoFit/>
          </a:bodyPr>
          <a:lstStyle/>
          <a:p>
            <a:r>
              <a:rPr lang="en-GB" sz="1050"/>
              <a:t>Final Layout</a:t>
            </a:r>
          </a:p>
        </p:txBody>
      </p:sp>
      <p:sp>
        <p:nvSpPr>
          <p:cNvPr id="14" name="TextBox 13">
            <a:extLst>
              <a:ext uri="{FF2B5EF4-FFF2-40B4-BE49-F238E27FC236}">
                <a16:creationId xmlns:a16="http://schemas.microsoft.com/office/drawing/2014/main" id="{89A2663A-13B8-E7C3-884F-787EF7DEAD27}"/>
              </a:ext>
            </a:extLst>
          </p:cNvPr>
          <p:cNvSpPr txBox="1"/>
          <p:nvPr/>
        </p:nvSpPr>
        <p:spPr>
          <a:xfrm>
            <a:off x="10157958" y="4468305"/>
            <a:ext cx="1672253" cy="253916"/>
          </a:xfrm>
          <a:prstGeom prst="rect">
            <a:avLst/>
          </a:prstGeom>
          <a:noFill/>
        </p:spPr>
        <p:txBody>
          <a:bodyPr wrap="none" rtlCol="0">
            <a:spAutoFit/>
          </a:bodyPr>
          <a:lstStyle/>
          <a:p>
            <a:r>
              <a:rPr lang="en-GB" sz="1050"/>
              <a:t>Layout after a “save world”</a:t>
            </a:r>
          </a:p>
        </p:txBody>
      </p:sp>
      <p:sp>
        <p:nvSpPr>
          <p:cNvPr id="15" name="TextBox 14">
            <a:extLst>
              <a:ext uri="{FF2B5EF4-FFF2-40B4-BE49-F238E27FC236}">
                <a16:creationId xmlns:a16="http://schemas.microsoft.com/office/drawing/2014/main" id="{BB699332-9712-22FB-1370-38D939A7F336}"/>
              </a:ext>
            </a:extLst>
          </p:cNvPr>
          <p:cNvSpPr txBox="1"/>
          <p:nvPr/>
        </p:nvSpPr>
        <p:spPr>
          <a:xfrm>
            <a:off x="8085223" y="6419319"/>
            <a:ext cx="2664512" cy="253916"/>
          </a:xfrm>
          <a:prstGeom prst="rect">
            <a:avLst/>
          </a:prstGeom>
          <a:noFill/>
        </p:spPr>
        <p:txBody>
          <a:bodyPr wrap="none" rtlCol="0">
            <a:spAutoFit/>
          </a:bodyPr>
          <a:lstStyle/>
          <a:p>
            <a:r>
              <a:rPr lang="en-GB" sz="1050"/>
              <a:t>Code showing the added “set location” codes</a:t>
            </a:r>
          </a:p>
        </p:txBody>
      </p:sp>
    </p:spTree>
    <p:extLst>
      <p:ext uri="{BB962C8B-B14F-4D97-AF65-F5344CB8AC3E}">
        <p14:creationId xmlns:p14="http://schemas.microsoft.com/office/powerpoint/2010/main" val="28467828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dirty="0">
                <a:latin typeface="Abadi" panose="020B0604020104020204" pitchFamily="34" charset="0"/>
              </a:rPr>
              <a:t>Section 3</a:t>
            </a:r>
            <a:endParaRPr lang="en-GB" b="1" dirty="0">
              <a:latin typeface="Abadi" panose="020B0604020104020204" pitchFamily="34" charset="0"/>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pic>
        <p:nvPicPr>
          <p:cNvPr id="5" name="Picture 4">
            <a:extLst>
              <a:ext uri="{FF2B5EF4-FFF2-40B4-BE49-F238E27FC236}">
                <a16:creationId xmlns:a16="http://schemas.microsoft.com/office/drawing/2014/main" id="{2E063A17-58C0-6F95-1B3C-B318502E3702}"/>
              </a:ext>
            </a:extLst>
          </p:cNvPr>
          <p:cNvPicPr>
            <a:picLocks noChangeAspect="1"/>
          </p:cNvPicPr>
          <p:nvPr/>
        </p:nvPicPr>
        <p:blipFill rotWithShape="1">
          <a:blip r:embed="rId4"/>
          <a:srcRect l="62813" t="10101" r="16100"/>
          <a:stretch/>
        </p:blipFill>
        <p:spPr>
          <a:xfrm>
            <a:off x="3739349" y="3925265"/>
            <a:ext cx="1217940" cy="2599644"/>
          </a:xfrm>
          <a:prstGeom prst="rect">
            <a:avLst/>
          </a:prstGeom>
        </p:spPr>
      </p:pic>
      <p:pic>
        <p:nvPicPr>
          <p:cNvPr id="9" name="Picture 8">
            <a:extLst>
              <a:ext uri="{FF2B5EF4-FFF2-40B4-BE49-F238E27FC236}">
                <a16:creationId xmlns:a16="http://schemas.microsoft.com/office/drawing/2014/main" id="{C55B276D-DAA9-E43B-8A05-31F75BEBD7C2}"/>
              </a:ext>
            </a:extLst>
          </p:cNvPr>
          <p:cNvPicPr>
            <a:picLocks noChangeAspect="1"/>
          </p:cNvPicPr>
          <p:nvPr/>
        </p:nvPicPr>
        <p:blipFill rotWithShape="1">
          <a:blip r:embed="rId5"/>
          <a:srcRect r="20062"/>
          <a:stretch/>
        </p:blipFill>
        <p:spPr>
          <a:xfrm>
            <a:off x="287139" y="3809163"/>
            <a:ext cx="3205494" cy="1353848"/>
          </a:xfrm>
          <a:prstGeom prst="rect">
            <a:avLst/>
          </a:prstGeom>
        </p:spPr>
      </p:pic>
      <p:pic>
        <p:nvPicPr>
          <p:cNvPr id="12" name="Picture 11">
            <a:extLst>
              <a:ext uri="{FF2B5EF4-FFF2-40B4-BE49-F238E27FC236}">
                <a16:creationId xmlns:a16="http://schemas.microsoft.com/office/drawing/2014/main" id="{BBC0056C-F721-4D2F-DBCD-BDACF6CBF5C4}"/>
              </a:ext>
            </a:extLst>
          </p:cNvPr>
          <p:cNvPicPr>
            <a:picLocks noChangeAspect="1"/>
          </p:cNvPicPr>
          <p:nvPr/>
        </p:nvPicPr>
        <p:blipFill>
          <a:blip r:embed="rId6"/>
          <a:stretch>
            <a:fillRect/>
          </a:stretch>
        </p:blipFill>
        <p:spPr>
          <a:xfrm>
            <a:off x="287139" y="5302115"/>
            <a:ext cx="3114510" cy="1255338"/>
          </a:xfrm>
          <a:prstGeom prst="rect">
            <a:avLst/>
          </a:prstGeom>
        </p:spPr>
      </p:pic>
      <p:sp>
        <p:nvSpPr>
          <p:cNvPr id="3" name="Content Placeholder 13">
            <a:extLst>
              <a:ext uri="{FF2B5EF4-FFF2-40B4-BE49-F238E27FC236}">
                <a16:creationId xmlns:a16="http://schemas.microsoft.com/office/drawing/2014/main" id="{5C1DDADE-AF69-0A0F-AB4D-0967A5BAACED}"/>
              </a:ext>
            </a:extLst>
          </p:cNvPr>
          <p:cNvSpPr>
            <a:spLocks noGrp="1"/>
          </p:cNvSpPr>
          <p:nvPr>
            <p:ph idx="1"/>
          </p:nvPr>
        </p:nvSpPr>
        <p:spPr>
          <a:xfrm>
            <a:off x="445925" y="1694989"/>
            <a:ext cx="4932899" cy="4351336"/>
          </a:xfrm>
        </p:spPr>
        <p:txBody>
          <a:bodyPr>
            <a:normAutofit/>
          </a:bodyPr>
          <a:lstStyle/>
          <a:p>
            <a:pPr marL="0" indent="0">
              <a:buNone/>
            </a:pPr>
            <a:r>
              <a:rPr lang="en-US" sz="1200" b="1" u="sng" dirty="0">
                <a:ea typeface="Calibri"/>
                <a:cs typeface="Calibri"/>
              </a:rPr>
              <a:t>Problem #2 – Boundary movement</a:t>
            </a:r>
          </a:p>
          <a:p>
            <a:pPr marL="0" indent="0">
              <a:buNone/>
            </a:pPr>
            <a:r>
              <a:rPr lang="en-US" sz="1200" dirty="0">
                <a:ea typeface="Calibri"/>
                <a:cs typeface="Calibri"/>
              </a:rPr>
              <a:t>One of the main aspects of level one will be the extending map screen. I originally only used the x-coordinate to navigate my car to turn to the next part of the level. After alpha testing the code, I found that this allowed the car to move to the next screen without being on the road (pictured on right).</a:t>
            </a:r>
          </a:p>
          <a:p>
            <a:pPr marL="0" indent="0">
              <a:buNone/>
            </a:pPr>
            <a:r>
              <a:rPr lang="en-US" sz="1200" dirty="0">
                <a:ea typeface="Calibri"/>
                <a:cs typeface="Calibri"/>
              </a:rPr>
              <a:t>My simple solution to this problem was to implement a Y coordinate between two points that would allow my “extend Map” method to only allow it between specific boundaries. This worked successfully and allows the car to smoothly move between screens.</a:t>
            </a:r>
          </a:p>
          <a:p>
            <a:pPr marL="0" indent="0">
              <a:buNone/>
            </a:pPr>
            <a:r>
              <a:rPr lang="en-US" sz="1200" dirty="0">
                <a:ea typeface="Calibri"/>
                <a:cs typeface="Calibri"/>
              </a:rPr>
              <a:t>The code of before and after is pictured below.</a:t>
            </a:r>
          </a:p>
        </p:txBody>
      </p:sp>
      <p:sp>
        <p:nvSpPr>
          <p:cNvPr id="10" name="TextBox 9">
            <a:extLst>
              <a:ext uri="{FF2B5EF4-FFF2-40B4-BE49-F238E27FC236}">
                <a16:creationId xmlns:a16="http://schemas.microsoft.com/office/drawing/2014/main" id="{EAC592E6-97B3-03E9-D474-47403047134D}"/>
              </a:ext>
            </a:extLst>
          </p:cNvPr>
          <p:cNvSpPr txBox="1"/>
          <p:nvPr/>
        </p:nvSpPr>
        <p:spPr>
          <a:xfrm>
            <a:off x="2471586" y="4171136"/>
            <a:ext cx="646612" cy="253916"/>
          </a:xfrm>
          <a:prstGeom prst="rect">
            <a:avLst/>
          </a:prstGeom>
          <a:solidFill>
            <a:schemeClr val="bg1"/>
          </a:solidFill>
          <a:ln>
            <a:solidFill>
              <a:schemeClr val="tx1"/>
            </a:solidFill>
          </a:ln>
        </p:spPr>
        <p:txBody>
          <a:bodyPr wrap="square" rtlCol="0">
            <a:spAutoFit/>
          </a:bodyPr>
          <a:lstStyle/>
          <a:p>
            <a:r>
              <a:rPr lang="en-GB" sz="1050" dirty="0"/>
              <a:t>Before</a:t>
            </a:r>
          </a:p>
        </p:txBody>
      </p:sp>
      <p:sp>
        <p:nvSpPr>
          <p:cNvPr id="11" name="TextBox 10">
            <a:extLst>
              <a:ext uri="{FF2B5EF4-FFF2-40B4-BE49-F238E27FC236}">
                <a16:creationId xmlns:a16="http://schemas.microsoft.com/office/drawing/2014/main" id="{8A49B2DC-0D45-0F64-C13E-68EA745BCC18}"/>
              </a:ext>
            </a:extLst>
          </p:cNvPr>
          <p:cNvSpPr txBox="1"/>
          <p:nvPr/>
        </p:nvSpPr>
        <p:spPr>
          <a:xfrm>
            <a:off x="2626658" y="5455685"/>
            <a:ext cx="493059" cy="253916"/>
          </a:xfrm>
          <a:prstGeom prst="rect">
            <a:avLst/>
          </a:prstGeom>
          <a:solidFill>
            <a:schemeClr val="bg1"/>
          </a:solidFill>
          <a:ln>
            <a:solidFill>
              <a:schemeClr val="tx1"/>
            </a:solidFill>
          </a:ln>
        </p:spPr>
        <p:txBody>
          <a:bodyPr wrap="square" rtlCol="0">
            <a:spAutoFit/>
          </a:bodyPr>
          <a:lstStyle>
            <a:defPPr>
              <a:defRPr lang="en-US"/>
            </a:defPPr>
            <a:lvl1pPr>
              <a:defRPr sz="1050"/>
            </a:lvl1pPr>
          </a:lstStyle>
          <a:p>
            <a:r>
              <a:rPr lang="en-GB" dirty="0"/>
              <a:t>After</a:t>
            </a:r>
          </a:p>
        </p:txBody>
      </p:sp>
      <p:sp>
        <p:nvSpPr>
          <p:cNvPr id="8" name="Content Placeholder 13">
            <a:extLst>
              <a:ext uri="{FF2B5EF4-FFF2-40B4-BE49-F238E27FC236}">
                <a16:creationId xmlns:a16="http://schemas.microsoft.com/office/drawing/2014/main" id="{F934F054-5651-14D8-97E1-18B6A5DF554B}"/>
              </a:ext>
            </a:extLst>
          </p:cNvPr>
          <p:cNvSpPr txBox="1">
            <a:spLocks/>
          </p:cNvSpPr>
          <p:nvPr/>
        </p:nvSpPr>
        <p:spPr>
          <a:xfrm>
            <a:off x="5482572" y="1694989"/>
            <a:ext cx="4932899" cy="4351336"/>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itchFamily="34"/>
              <a:buNone/>
            </a:pPr>
            <a:r>
              <a:rPr lang="en-GB" sz="1200" b="1" u="sng" dirty="0">
                <a:ea typeface="Calibri"/>
                <a:cs typeface="Calibri"/>
              </a:rPr>
              <a:t>Problem #3 – Animated People Movement</a:t>
            </a:r>
          </a:p>
          <a:p>
            <a:pPr marL="0" indent="0">
              <a:buFont typeface="Arial" pitchFamily="34"/>
              <a:buNone/>
            </a:pPr>
            <a:r>
              <a:rPr lang="en-GB" sz="1200" dirty="0">
                <a:ea typeface="Calibri"/>
                <a:cs typeface="Calibri"/>
              </a:rPr>
              <a:t>To give the characters more realism, I tried to make the pedestrians seem animated. To do this I used this code in each of my pedestrian classes:</a:t>
            </a:r>
          </a:p>
          <a:p>
            <a:pPr marL="0" indent="0">
              <a:buFont typeface="Arial" pitchFamily="34"/>
              <a:buNone/>
            </a:pPr>
            <a:endParaRPr lang="en-GB" sz="1200" dirty="0">
              <a:ea typeface="Calibri"/>
              <a:cs typeface="Calibri"/>
            </a:endParaRPr>
          </a:p>
          <a:p>
            <a:pPr marL="0" indent="0">
              <a:buFont typeface="Arial" pitchFamily="34"/>
              <a:buNone/>
            </a:pPr>
            <a:endParaRPr lang="en-GB" sz="1200" dirty="0">
              <a:ea typeface="Calibri"/>
              <a:cs typeface="Calibri"/>
            </a:endParaRPr>
          </a:p>
          <a:p>
            <a:pPr marL="0" indent="0">
              <a:buFont typeface="Arial" pitchFamily="34"/>
              <a:buNone/>
            </a:pPr>
            <a:endParaRPr lang="en-GB" sz="1200" dirty="0">
              <a:ea typeface="Calibri"/>
              <a:cs typeface="Calibri"/>
            </a:endParaRPr>
          </a:p>
          <a:p>
            <a:pPr marL="0" indent="0">
              <a:buFont typeface="Arial" pitchFamily="34"/>
              <a:buNone/>
            </a:pPr>
            <a:endParaRPr lang="en-GB" sz="1200" dirty="0">
              <a:ea typeface="Calibri"/>
              <a:cs typeface="Calibri"/>
            </a:endParaRPr>
          </a:p>
          <a:p>
            <a:pPr marL="0" indent="0">
              <a:buFont typeface="Arial" pitchFamily="34"/>
              <a:buNone/>
            </a:pPr>
            <a:endParaRPr lang="en-GB" sz="1200" dirty="0">
              <a:ea typeface="Calibri"/>
              <a:cs typeface="Calibri"/>
            </a:endParaRPr>
          </a:p>
          <a:p>
            <a:pPr marL="0" indent="0">
              <a:buFont typeface="Arial" pitchFamily="34"/>
              <a:buNone/>
            </a:pPr>
            <a:endParaRPr lang="en-GB" sz="1200" dirty="0">
              <a:ea typeface="Calibri"/>
              <a:cs typeface="Calibri"/>
            </a:endParaRPr>
          </a:p>
          <a:p>
            <a:pPr marL="0" indent="0">
              <a:buFont typeface="Arial" pitchFamily="34"/>
              <a:buNone/>
            </a:pPr>
            <a:endParaRPr lang="en-GB" sz="1200" dirty="0">
              <a:ea typeface="Calibri"/>
              <a:cs typeface="Calibri"/>
            </a:endParaRPr>
          </a:p>
          <a:p>
            <a:pPr marL="0" indent="0">
              <a:buFont typeface="Arial" pitchFamily="34"/>
              <a:buNone/>
            </a:pPr>
            <a:endParaRPr lang="en-GB" sz="1200" dirty="0">
              <a:ea typeface="Calibri"/>
              <a:cs typeface="Calibri"/>
            </a:endParaRPr>
          </a:p>
          <a:p>
            <a:pPr marL="0" indent="0">
              <a:buFont typeface="Arial" pitchFamily="34"/>
              <a:buNone/>
            </a:pPr>
            <a:endParaRPr lang="en-GB" sz="1200" dirty="0">
              <a:ea typeface="Calibri"/>
              <a:cs typeface="Calibri"/>
            </a:endParaRPr>
          </a:p>
          <a:p>
            <a:pPr marL="0" indent="0">
              <a:buFont typeface="Arial" pitchFamily="34"/>
              <a:buNone/>
            </a:pPr>
            <a:r>
              <a:rPr lang="en-GB" sz="1200" dirty="0">
                <a:ea typeface="Calibri"/>
                <a:cs typeface="Calibri"/>
              </a:rPr>
              <a:t>The final appearance looks like this:</a:t>
            </a:r>
          </a:p>
          <a:p>
            <a:pPr marL="0" indent="0">
              <a:buFont typeface="Arial" pitchFamily="34"/>
              <a:buNone/>
            </a:pPr>
            <a:r>
              <a:rPr lang="en-GB" sz="1200" dirty="0">
                <a:ea typeface="Calibri"/>
                <a:cs typeface="Calibri"/>
              </a:rPr>
              <a:t>		                </a:t>
            </a:r>
          </a:p>
          <a:p>
            <a:pPr marL="0" indent="0">
              <a:buFont typeface="Arial" pitchFamily="34"/>
              <a:buNone/>
            </a:pPr>
            <a:endParaRPr lang="en-GB" sz="1200" dirty="0">
              <a:ea typeface="Calibri"/>
              <a:cs typeface="Calibri"/>
            </a:endParaRPr>
          </a:p>
        </p:txBody>
      </p:sp>
      <p:pic>
        <p:nvPicPr>
          <p:cNvPr id="15" name="Picture 14">
            <a:extLst>
              <a:ext uri="{FF2B5EF4-FFF2-40B4-BE49-F238E27FC236}">
                <a16:creationId xmlns:a16="http://schemas.microsoft.com/office/drawing/2014/main" id="{3DE3681B-0621-02E1-E843-4048F8778746}"/>
              </a:ext>
            </a:extLst>
          </p:cNvPr>
          <p:cNvPicPr>
            <a:picLocks noChangeAspect="1"/>
          </p:cNvPicPr>
          <p:nvPr/>
        </p:nvPicPr>
        <p:blipFill>
          <a:blip r:embed="rId7"/>
          <a:stretch>
            <a:fillRect/>
          </a:stretch>
        </p:blipFill>
        <p:spPr>
          <a:xfrm>
            <a:off x="5518294" y="2424861"/>
            <a:ext cx="6000259" cy="2516714"/>
          </a:xfrm>
          <a:prstGeom prst="rect">
            <a:avLst/>
          </a:prstGeom>
        </p:spPr>
      </p:pic>
      <p:sp>
        <p:nvSpPr>
          <p:cNvPr id="18" name="TextBox 17">
            <a:extLst>
              <a:ext uri="{FF2B5EF4-FFF2-40B4-BE49-F238E27FC236}">
                <a16:creationId xmlns:a16="http://schemas.microsoft.com/office/drawing/2014/main" id="{B3393663-1D2B-6E81-2850-F521FA87A849}"/>
              </a:ext>
            </a:extLst>
          </p:cNvPr>
          <p:cNvSpPr txBox="1"/>
          <p:nvPr/>
        </p:nvSpPr>
        <p:spPr>
          <a:xfrm>
            <a:off x="6971411" y="5365741"/>
            <a:ext cx="2294965" cy="1138773"/>
          </a:xfrm>
          <a:prstGeom prst="rect">
            <a:avLst/>
          </a:prstGeom>
          <a:noFill/>
          <a:ln>
            <a:solidFill>
              <a:schemeClr val="tx1"/>
            </a:solidFill>
          </a:ln>
        </p:spPr>
        <p:txBody>
          <a:bodyPr wrap="square" lIns="91440" tIns="45720" rIns="91440" bIns="45720" rtlCol="0" anchor="t">
            <a:spAutoFit/>
          </a:bodyPr>
          <a:lstStyle/>
          <a:p>
            <a:pPr algn="ctr"/>
            <a:r>
              <a:rPr lang="en-GB" b="1" dirty="0"/>
              <a:t>Test Video</a:t>
            </a:r>
          </a:p>
          <a:p>
            <a:pPr algn="ctr"/>
            <a:endParaRPr lang="en-GB" b="1" dirty="0"/>
          </a:p>
          <a:p>
            <a:pPr algn="ctr"/>
            <a:endParaRPr lang="en-GB" b="1" dirty="0"/>
          </a:p>
          <a:p>
            <a:pPr algn="ctr"/>
            <a:r>
              <a:rPr lang="en-US" sz="1200" dirty="0">
                <a:ea typeface="+mn-lt"/>
                <a:cs typeface="+mn-lt"/>
              </a:rPr>
              <a:t>https://youtu.be/WjM6cF5zpTU</a:t>
            </a:r>
            <a:endParaRPr lang="en-US" dirty="0"/>
          </a:p>
        </p:txBody>
      </p:sp>
      <p:pic>
        <p:nvPicPr>
          <p:cNvPr id="19" name="Graphic 18" descr="Video camera with solid fill">
            <a:extLst>
              <a:ext uri="{FF2B5EF4-FFF2-40B4-BE49-F238E27FC236}">
                <a16:creationId xmlns:a16="http://schemas.microsoft.com/office/drawing/2014/main" id="{72C8D5E1-FDFA-E5D7-7348-8B35E077E62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83175" y="5582643"/>
            <a:ext cx="671436" cy="671436"/>
          </a:xfrm>
          <a:prstGeom prst="rect">
            <a:avLst/>
          </a:prstGeom>
        </p:spPr>
      </p:pic>
    </p:spTree>
    <p:extLst>
      <p:ext uri="{BB962C8B-B14F-4D97-AF65-F5344CB8AC3E}">
        <p14:creationId xmlns:p14="http://schemas.microsoft.com/office/powerpoint/2010/main" val="670372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a:latin typeface="Abadi" panose="020B0604020104020204" pitchFamily="34" charset="0"/>
              </a:rPr>
              <a:t>Section 3</a:t>
            </a:r>
            <a:endParaRPr lang="en-GB" b="1">
              <a:latin typeface="Abadi" panose="020B0604020104020204" pitchFamily="34" charset="0"/>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6197" y="281849"/>
            <a:ext cx="1501965" cy="1492785"/>
          </a:xfrm>
          <a:prstGeom prst="rect">
            <a:avLst/>
          </a:prstGeom>
        </p:spPr>
      </p:pic>
      <p:sp>
        <p:nvSpPr>
          <p:cNvPr id="3" name="Content Placeholder 13">
            <a:extLst>
              <a:ext uri="{FF2B5EF4-FFF2-40B4-BE49-F238E27FC236}">
                <a16:creationId xmlns:a16="http://schemas.microsoft.com/office/drawing/2014/main" id="{5C1DDADE-AF69-0A0F-AB4D-0967A5BAACED}"/>
              </a:ext>
            </a:extLst>
          </p:cNvPr>
          <p:cNvSpPr>
            <a:spLocks noGrp="1"/>
          </p:cNvSpPr>
          <p:nvPr>
            <p:ph idx="1"/>
          </p:nvPr>
        </p:nvSpPr>
        <p:spPr>
          <a:xfrm>
            <a:off x="995807" y="1829885"/>
            <a:ext cx="5367454" cy="4351336"/>
          </a:xfrm>
        </p:spPr>
        <p:txBody>
          <a:bodyPr/>
          <a:lstStyle/>
          <a:p>
            <a:pPr marL="0" indent="0">
              <a:buNone/>
            </a:pPr>
            <a:r>
              <a:rPr lang="en-US" sz="1400" b="1" u="sng" dirty="0">
                <a:ea typeface="Calibri"/>
                <a:cs typeface="Calibri"/>
              </a:rPr>
              <a:t>Problem #4 – Boundary movement</a:t>
            </a:r>
          </a:p>
          <a:p>
            <a:pPr marL="0" indent="0">
              <a:buNone/>
            </a:pPr>
            <a:r>
              <a:rPr lang="en-US" sz="1400" dirty="0">
                <a:ea typeface="Calibri"/>
                <a:cs typeface="Calibri"/>
              </a:rPr>
              <a:t>As the last level had an extendable map, I found out that the next level had the same feature as it was per coordinates not per world.</a:t>
            </a:r>
          </a:p>
          <a:p>
            <a:pPr marL="0" indent="0">
              <a:buNone/>
            </a:pPr>
            <a:r>
              <a:rPr lang="en-US" sz="1400" dirty="0">
                <a:ea typeface="Calibri"/>
                <a:cs typeface="Calibri"/>
              </a:rPr>
              <a:t>The second level would also transfer to the 2</a:t>
            </a:r>
            <a:r>
              <a:rPr lang="en-US" sz="1400" baseline="30000" dirty="0">
                <a:ea typeface="Calibri"/>
                <a:cs typeface="Calibri"/>
              </a:rPr>
              <a:t>nd</a:t>
            </a:r>
            <a:r>
              <a:rPr lang="en-US" sz="1400" dirty="0">
                <a:ea typeface="Calibri"/>
                <a:cs typeface="Calibri"/>
              </a:rPr>
              <a:t> part of level one as they were joined by coordinates rather than per world. This meant that if the car hit the same edge in level 2 (top picture), it would continue to pass to level one. As far as I had attempted to resolve it, it seems the easiest way around it is making some sort of blocker so that the car cannot drive there – however, ideally the car will not be able to drive on the grass anyway. I would have to revisit this problem at a later stage when sorting out the health. </a:t>
            </a:r>
          </a:p>
        </p:txBody>
      </p:sp>
      <p:pic>
        <p:nvPicPr>
          <p:cNvPr id="8" name="Picture 7">
            <a:extLst>
              <a:ext uri="{FF2B5EF4-FFF2-40B4-BE49-F238E27FC236}">
                <a16:creationId xmlns:a16="http://schemas.microsoft.com/office/drawing/2014/main" id="{6FDEE042-F57A-F9B0-67D2-253FBDD193E9}"/>
              </a:ext>
            </a:extLst>
          </p:cNvPr>
          <p:cNvPicPr>
            <a:picLocks noChangeAspect="1"/>
          </p:cNvPicPr>
          <p:nvPr/>
        </p:nvPicPr>
        <p:blipFill>
          <a:blip r:embed="rId5"/>
          <a:stretch>
            <a:fillRect/>
          </a:stretch>
        </p:blipFill>
        <p:spPr>
          <a:xfrm>
            <a:off x="6811834" y="1845585"/>
            <a:ext cx="4085312" cy="2157499"/>
          </a:xfrm>
          <a:prstGeom prst="rect">
            <a:avLst/>
          </a:prstGeom>
        </p:spPr>
      </p:pic>
      <p:sp>
        <p:nvSpPr>
          <p:cNvPr id="7" name="Content Placeholder 13">
            <a:extLst>
              <a:ext uri="{FF2B5EF4-FFF2-40B4-BE49-F238E27FC236}">
                <a16:creationId xmlns:a16="http://schemas.microsoft.com/office/drawing/2014/main" id="{35258D7A-0736-A851-3EB3-650015DBC670}"/>
              </a:ext>
            </a:extLst>
          </p:cNvPr>
          <p:cNvSpPr txBox="1">
            <a:spLocks/>
          </p:cNvSpPr>
          <p:nvPr/>
        </p:nvSpPr>
        <p:spPr>
          <a:xfrm>
            <a:off x="995807" y="4422339"/>
            <a:ext cx="5367454" cy="2186141"/>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itchFamily="34"/>
              <a:buNone/>
            </a:pPr>
            <a:r>
              <a:rPr lang="en-US" sz="1400" b="1" u="sng" dirty="0">
                <a:ea typeface="Calibri"/>
                <a:cs typeface="Calibri"/>
              </a:rPr>
              <a:t>Problem #5 – Roundabout</a:t>
            </a:r>
          </a:p>
          <a:p>
            <a:pPr marL="0" indent="0">
              <a:buNone/>
            </a:pPr>
            <a:r>
              <a:rPr lang="en-US" sz="1400" dirty="0">
                <a:ea typeface="Calibri"/>
                <a:cs typeface="Calibri"/>
              </a:rPr>
              <a:t>When placing the grass into the background, I </a:t>
            </a:r>
            <a:r>
              <a:rPr lang="en-GB" sz="1400" dirty="0">
                <a:ea typeface="Calibri"/>
                <a:cs typeface="Calibri"/>
              </a:rPr>
              <a:t>realised</a:t>
            </a:r>
            <a:r>
              <a:rPr lang="en-US" sz="1400" dirty="0">
                <a:ea typeface="Calibri"/>
                <a:cs typeface="Calibri"/>
              </a:rPr>
              <a:t> that the car hitbox will not collide with the curves of the roundabout correctly. I overcame this problem by instead making small indents with square grass pieces and filling the background green to make it less noticeable. Although this does provide more leeway into hitboxes then I intended, it seemed one of the only options allowed for Greenfoot. I will further investigate this when I enter stages 5&amp;6 to figure out more ways to create the car hitbox to avoid these problems.</a:t>
            </a:r>
          </a:p>
        </p:txBody>
      </p:sp>
      <p:pic>
        <p:nvPicPr>
          <p:cNvPr id="11" name="Picture 10" descr="A road with trees and a car&#10;&#10;Description automatically generated">
            <a:extLst>
              <a:ext uri="{FF2B5EF4-FFF2-40B4-BE49-F238E27FC236}">
                <a16:creationId xmlns:a16="http://schemas.microsoft.com/office/drawing/2014/main" id="{A031149B-8697-753C-7114-59CBF070F40A}"/>
              </a:ext>
            </a:extLst>
          </p:cNvPr>
          <p:cNvPicPr>
            <a:picLocks noChangeAspect="1"/>
          </p:cNvPicPr>
          <p:nvPr/>
        </p:nvPicPr>
        <p:blipFill rotWithShape="1">
          <a:blip r:embed="rId6"/>
          <a:srcRect r="-276" b="4895"/>
          <a:stretch/>
        </p:blipFill>
        <p:spPr>
          <a:xfrm>
            <a:off x="6974863" y="4212670"/>
            <a:ext cx="3375108" cy="2519750"/>
          </a:xfrm>
          <a:prstGeom prst="rect">
            <a:avLst/>
          </a:prstGeom>
        </p:spPr>
      </p:pic>
    </p:spTree>
    <p:extLst>
      <p:ext uri="{BB962C8B-B14F-4D97-AF65-F5344CB8AC3E}">
        <p14:creationId xmlns:p14="http://schemas.microsoft.com/office/powerpoint/2010/main" val="3014768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68CCF9-F73C-1CDE-57C2-68F7DF706065}"/>
              </a:ext>
            </a:extLst>
          </p:cNvPr>
          <p:cNvPicPr>
            <a:picLocks noChangeAspect="1"/>
          </p:cNvPicPr>
          <p:nvPr/>
        </p:nvPicPr>
        <p:blipFill>
          <a:blip r:embed="rId3"/>
          <a:stretch>
            <a:fillRect/>
          </a:stretch>
        </p:blipFill>
        <p:spPr>
          <a:xfrm>
            <a:off x="8891868" y="2171976"/>
            <a:ext cx="2584693" cy="2508458"/>
          </a:xfrm>
          <a:prstGeom prst="rect">
            <a:avLst/>
          </a:prstGeom>
        </p:spPr>
      </p:pic>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a:latin typeface="Abadi" panose="020B0604020104020204" pitchFamily="34" charset="0"/>
              </a:rPr>
              <a:t>Section 3 – Test Plan</a:t>
            </a:r>
            <a:endParaRPr lang="en-GB" b="1">
              <a:latin typeface="Abadi" panose="020B0604020104020204" pitchFamily="34" charset="0"/>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26197" y="281849"/>
            <a:ext cx="1501965" cy="1492785"/>
          </a:xfrm>
          <a:prstGeom prst="rect">
            <a:avLst/>
          </a:prstGeom>
        </p:spPr>
      </p:pic>
      <p:graphicFrame>
        <p:nvGraphicFramePr>
          <p:cNvPr id="9" name="Table 12">
            <a:extLst>
              <a:ext uri="{FF2B5EF4-FFF2-40B4-BE49-F238E27FC236}">
                <a16:creationId xmlns:a16="http://schemas.microsoft.com/office/drawing/2014/main" id="{2EA69C90-7F73-5377-72E0-4D70D89A05B3}"/>
              </a:ext>
            </a:extLst>
          </p:cNvPr>
          <p:cNvGraphicFramePr>
            <a:graphicFrameLocks noGrp="1"/>
          </p:cNvGraphicFramePr>
          <p:nvPr>
            <p:extLst>
              <p:ext uri="{D42A27DB-BD31-4B8C-83A1-F6EECF244321}">
                <p14:modId xmlns:p14="http://schemas.microsoft.com/office/powerpoint/2010/main" val="3506134555"/>
              </p:ext>
            </p:extLst>
          </p:nvPr>
        </p:nvGraphicFramePr>
        <p:xfrm>
          <a:off x="233083" y="1612348"/>
          <a:ext cx="8603475" cy="3905845"/>
        </p:xfrm>
        <a:graphic>
          <a:graphicData uri="http://schemas.openxmlformats.org/drawingml/2006/table">
            <a:tbl>
              <a:tblPr firstRow="1">
                <a:tableStyleId>{5940675A-B579-460E-94D1-54222C63F5DA}</a:tableStyleId>
              </a:tblPr>
              <a:tblGrid>
                <a:gridCol w="463949">
                  <a:extLst>
                    <a:ext uri="{9D8B030D-6E8A-4147-A177-3AD203B41FA5}">
                      <a16:colId xmlns:a16="http://schemas.microsoft.com/office/drawing/2014/main" val="2552172714"/>
                    </a:ext>
                  </a:extLst>
                </a:gridCol>
                <a:gridCol w="463949">
                  <a:extLst>
                    <a:ext uri="{9D8B030D-6E8A-4147-A177-3AD203B41FA5}">
                      <a16:colId xmlns:a16="http://schemas.microsoft.com/office/drawing/2014/main" val="4288658447"/>
                    </a:ext>
                  </a:extLst>
                </a:gridCol>
                <a:gridCol w="1492572">
                  <a:extLst>
                    <a:ext uri="{9D8B030D-6E8A-4147-A177-3AD203B41FA5}">
                      <a16:colId xmlns:a16="http://schemas.microsoft.com/office/drawing/2014/main" val="2115652970"/>
                    </a:ext>
                  </a:extLst>
                </a:gridCol>
                <a:gridCol w="1654362">
                  <a:extLst>
                    <a:ext uri="{9D8B030D-6E8A-4147-A177-3AD203B41FA5}">
                      <a16:colId xmlns:a16="http://schemas.microsoft.com/office/drawing/2014/main" val="1701915349"/>
                    </a:ext>
                  </a:extLst>
                </a:gridCol>
                <a:gridCol w="2301582">
                  <a:extLst>
                    <a:ext uri="{9D8B030D-6E8A-4147-A177-3AD203B41FA5}">
                      <a16:colId xmlns:a16="http://schemas.microsoft.com/office/drawing/2014/main" val="1376363957"/>
                    </a:ext>
                  </a:extLst>
                </a:gridCol>
                <a:gridCol w="2227061">
                  <a:extLst>
                    <a:ext uri="{9D8B030D-6E8A-4147-A177-3AD203B41FA5}">
                      <a16:colId xmlns:a16="http://schemas.microsoft.com/office/drawing/2014/main" val="1739841957"/>
                    </a:ext>
                  </a:extLst>
                </a:gridCol>
              </a:tblGrid>
              <a:tr h="339685">
                <a:tc rowSpan="6">
                  <a:txBody>
                    <a:bodyPr/>
                    <a:lstStyle/>
                    <a:p>
                      <a:r>
                        <a:rPr lang="en-GB" sz="1200" noProof="0" dirty="0"/>
                        <a:t>3</a:t>
                      </a:r>
                    </a:p>
                  </a:txBody>
                  <a:tcPr>
                    <a:solidFill>
                      <a:schemeClr val="bg1">
                        <a:lumMod val="85000"/>
                      </a:schemeClr>
                    </a:solidFill>
                  </a:tcPr>
                </a:tc>
                <a:tc>
                  <a:txBody>
                    <a:bodyPr/>
                    <a:lstStyle/>
                    <a:p>
                      <a:r>
                        <a:rPr lang="en-GB" sz="1200" noProof="0"/>
                        <a:t>No.</a:t>
                      </a:r>
                    </a:p>
                  </a:txBody>
                  <a:tcPr>
                    <a:solidFill>
                      <a:schemeClr val="bg1">
                        <a:lumMod val="85000"/>
                      </a:schemeClr>
                    </a:solidFill>
                  </a:tcPr>
                </a:tc>
                <a:tc>
                  <a:txBody>
                    <a:bodyPr/>
                    <a:lstStyle/>
                    <a:p>
                      <a:r>
                        <a:rPr lang="en-GB" sz="1200" noProof="0"/>
                        <a:t>Description</a:t>
                      </a:r>
                    </a:p>
                  </a:txBody>
                  <a:tcPr>
                    <a:solidFill>
                      <a:schemeClr val="bg2"/>
                    </a:solidFill>
                  </a:tcPr>
                </a:tc>
                <a:tc>
                  <a:txBody>
                    <a:bodyPr/>
                    <a:lstStyle/>
                    <a:p>
                      <a:pPr lvl="0">
                        <a:buNone/>
                      </a:pPr>
                      <a:r>
                        <a:rPr lang="en-GB" sz="1200" b="0" i="0" u="none" strike="noStrike" noProof="0">
                          <a:solidFill>
                            <a:srgbClr val="000000"/>
                          </a:solidFill>
                          <a:latin typeface="Calibri"/>
                        </a:rPr>
                        <a:t>Test Data</a:t>
                      </a:r>
                      <a:endParaRPr lang="en-GB" sz="1200" noProof="0"/>
                    </a:p>
                  </a:txBody>
                  <a:tcPr>
                    <a:solidFill>
                      <a:schemeClr val="bg2"/>
                    </a:solidFill>
                  </a:tcPr>
                </a:tc>
                <a:tc>
                  <a:txBody>
                    <a:bodyPr/>
                    <a:lstStyle/>
                    <a:p>
                      <a:r>
                        <a:rPr lang="en-GB" sz="1200" noProof="0"/>
                        <a:t>Expected Output</a:t>
                      </a:r>
                    </a:p>
                  </a:txBody>
                  <a:tcPr>
                    <a:solidFill>
                      <a:schemeClr val="bg2"/>
                    </a:solidFill>
                  </a:tcPr>
                </a:tc>
                <a:tc>
                  <a:txBody>
                    <a:bodyPr/>
                    <a:lstStyle/>
                    <a:p>
                      <a:pPr lvl="0">
                        <a:buNone/>
                      </a:pPr>
                      <a:r>
                        <a:rPr lang="en-GB" sz="1200" noProof="0"/>
                        <a:t>Actual Output</a:t>
                      </a:r>
                    </a:p>
                  </a:txBody>
                  <a:tcPr>
                    <a:solidFill>
                      <a:schemeClr val="bg2"/>
                    </a:solidFill>
                  </a:tcPr>
                </a:tc>
                <a:extLst>
                  <a:ext uri="{0D108BD9-81ED-4DB2-BD59-A6C34878D82A}">
                    <a16:rowId xmlns:a16="http://schemas.microsoft.com/office/drawing/2014/main" val="649413171"/>
                  </a:ext>
                </a:extLst>
              </a:tr>
              <a:tr h="339685">
                <a:tc vMerge="1">
                  <a:txBody>
                    <a:bodyPr/>
                    <a:lstStyle/>
                    <a:p>
                      <a:pPr lvl="0">
                        <a:buNone/>
                      </a:pPr>
                      <a:endParaRPr lang="en-GB" sz="1200" noProof="0"/>
                    </a:p>
                  </a:txBody>
                  <a:tcPr>
                    <a:noFill/>
                  </a:tcPr>
                </a:tc>
                <a:tc>
                  <a:txBody>
                    <a:bodyPr/>
                    <a:lstStyle/>
                    <a:p>
                      <a:pPr lvl="0">
                        <a:buNone/>
                      </a:pPr>
                      <a:r>
                        <a:rPr lang="en-GB" sz="1200" noProof="0"/>
                        <a:t>1</a:t>
                      </a:r>
                    </a:p>
                  </a:txBody>
                  <a:tcPr>
                    <a:noFill/>
                  </a:tcPr>
                </a:tc>
                <a:tc>
                  <a:txBody>
                    <a:bodyPr/>
                    <a:lstStyle/>
                    <a:p>
                      <a:pPr lvl="0">
                        <a:buNone/>
                      </a:pPr>
                      <a:r>
                        <a:rPr lang="en-GB" sz="1200" noProof="0"/>
                        <a:t>The car generates on the right location</a:t>
                      </a:r>
                    </a:p>
                  </a:txBody>
                  <a:tcPr>
                    <a:noFill/>
                  </a:tcPr>
                </a:tc>
                <a:tc>
                  <a:txBody>
                    <a:bodyPr/>
                    <a:lstStyle/>
                    <a:p>
                      <a:pPr marL="0" lvl="0" indent="0">
                        <a:buFont typeface="Calibri"/>
                        <a:buNone/>
                      </a:pPr>
                      <a:r>
                        <a:rPr lang="en-GB" sz="1200" noProof="0"/>
                        <a:t>Both Levels are played</a:t>
                      </a:r>
                    </a:p>
                  </a:txBody>
                  <a:tcPr>
                    <a:noFill/>
                  </a:tcPr>
                </a:tc>
                <a:tc>
                  <a:txBody>
                    <a:bodyPr/>
                    <a:lstStyle/>
                    <a:p>
                      <a:pPr lvl="0">
                        <a:buNone/>
                      </a:pPr>
                      <a:r>
                        <a:rPr lang="en-GB" sz="1200" noProof="0"/>
                        <a:t>The car is generated on the level and playable.</a:t>
                      </a:r>
                    </a:p>
                  </a:txBody>
                  <a:tcPr>
                    <a:noFill/>
                  </a:tcPr>
                </a:tc>
                <a:tc>
                  <a:txBody>
                    <a:bodyPr/>
                    <a:lstStyle/>
                    <a:p>
                      <a:pPr lvl="0">
                        <a:buNone/>
                      </a:pPr>
                      <a:r>
                        <a:rPr lang="en-GB" sz="1200" noProof="0"/>
                        <a:t>The car is first created in its intended car park.</a:t>
                      </a:r>
                    </a:p>
                  </a:txBody>
                  <a:tcPr>
                    <a:noFill/>
                  </a:tcPr>
                </a:tc>
                <a:extLst>
                  <a:ext uri="{0D108BD9-81ED-4DB2-BD59-A6C34878D82A}">
                    <a16:rowId xmlns:a16="http://schemas.microsoft.com/office/drawing/2014/main" val="1831872971"/>
                  </a:ext>
                </a:extLst>
              </a:tr>
              <a:tr h="339685">
                <a:tc vMerge="1">
                  <a:txBody>
                    <a:bodyPr/>
                    <a:lstStyle/>
                    <a:p>
                      <a:pPr lvl="0">
                        <a:buNone/>
                      </a:pPr>
                      <a:endParaRPr lang="en-GB" sz="1200" noProof="0"/>
                    </a:p>
                  </a:txBody>
                  <a:tcPr>
                    <a:noFill/>
                  </a:tcPr>
                </a:tc>
                <a:tc>
                  <a:txBody>
                    <a:bodyPr/>
                    <a:lstStyle/>
                    <a:p>
                      <a:pPr lvl="0">
                        <a:buNone/>
                      </a:pPr>
                      <a:r>
                        <a:rPr lang="en-GB" sz="1200" noProof="0"/>
                        <a:t>2</a:t>
                      </a:r>
                    </a:p>
                  </a:txBody>
                  <a:tcPr>
                    <a:noFill/>
                  </a:tcPr>
                </a:tc>
                <a:tc>
                  <a:txBody>
                    <a:bodyPr/>
                    <a:lstStyle/>
                    <a:p>
                      <a:pPr lvl="0">
                        <a:buNone/>
                      </a:pPr>
                      <a:r>
                        <a:rPr lang="en-GB" sz="1200" noProof="0"/>
                        <a:t>The car fits on the road</a:t>
                      </a:r>
                    </a:p>
                  </a:txBody>
                  <a:tcPr>
                    <a:noFill/>
                  </a:tcPr>
                </a:tc>
                <a:tc>
                  <a:txBody>
                    <a:bodyPr/>
                    <a:lstStyle/>
                    <a:p>
                      <a:pPr marL="0" lvl="0" indent="0">
                        <a:buFont typeface="Calibri"/>
                        <a:buNone/>
                      </a:pPr>
                      <a:r>
                        <a:rPr lang="en-GB" sz="1200" noProof="0"/>
                        <a:t>Both Levels are played</a:t>
                      </a:r>
                    </a:p>
                  </a:txBody>
                  <a:tcPr>
                    <a:noFill/>
                  </a:tcPr>
                </a:tc>
                <a:tc>
                  <a:txBody>
                    <a:bodyPr/>
                    <a:lstStyle/>
                    <a:p>
                      <a:pPr lvl="0">
                        <a:buNone/>
                      </a:pPr>
                      <a:r>
                        <a:rPr lang="en-GB" sz="1200" noProof="0"/>
                        <a:t>Car will fit well onto the road size so that it will not crash into other cars and pavement.</a:t>
                      </a:r>
                    </a:p>
                  </a:txBody>
                  <a:tcPr>
                    <a:noFill/>
                  </a:tcPr>
                </a:tc>
                <a:tc>
                  <a:txBody>
                    <a:bodyPr/>
                    <a:lstStyle/>
                    <a:p>
                      <a:pPr lvl="0">
                        <a:buNone/>
                      </a:pPr>
                      <a:r>
                        <a:rPr lang="en-GB" sz="1200" noProof="0"/>
                        <a:t>Car fits well on road and between lines of the car park.</a:t>
                      </a:r>
                    </a:p>
                    <a:p>
                      <a:pPr lvl="0">
                        <a:buNone/>
                      </a:pPr>
                      <a:endParaRPr lang="en-GB" sz="1200" noProof="0"/>
                    </a:p>
                  </a:txBody>
                  <a:tcPr>
                    <a:noFill/>
                  </a:tcPr>
                </a:tc>
                <a:extLst>
                  <a:ext uri="{0D108BD9-81ED-4DB2-BD59-A6C34878D82A}">
                    <a16:rowId xmlns:a16="http://schemas.microsoft.com/office/drawing/2014/main" val="1129035857"/>
                  </a:ext>
                </a:extLst>
              </a:tr>
              <a:tr h="339685">
                <a:tc vMerge="1">
                  <a:txBody>
                    <a:bodyPr/>
                    <a:lstStyle/>
                    <a:p>
                      <a:pPr lvl="0">
                        <a:buNone/>
                      </a:pPr>
                      <a:endParaRPr lang="en-GB" sz="1200" noProof="0"/>
                    </a:p>
                  </a:txBody>
                  <a:tcPr>
                    <a:noFill/>
                  </a:tcPr>
                </a:tc>
                <a:tc>
                  <a:txBody>
                    <a:bodyPr/>
                    <a:lstStyle/>
                    <a:p>
                      <a:pPr lvl="0">
                        <a:buNone/>
                      </a:pPr>
                      <a:r>
                        <a:rPr lang="en-GB" sz="1200" noProof="0"/>
                        <a:t>3</a:t>
                      </a:r>
                    </a:p>
                  </a:txBody>
                  <a:tcPr>
                    <a:noFill/>
                  </a:tcPr>
                </a:tc>
                <a:tc>
                  <a:txBody>
                    <a:bodyPr/>
                    <a:lstStyle/>
                    <a:p>
                      <a:pPr lvl="0">
                        <a:buNone/>
                      </a:pPr>
                      <a:r>
                        <a:rPr lang="en-GB" sz="1200" noProof="0"/>
                        <a:t>The map expands</a:t>
                      </a:r>
                    </a:p>
                  </a:txBody>
                  <a:tcPr>
                    <a:noFill/>
                  </a:tcPr>
                </a:tc>
                <a:tc>
                  <a:txBody>
                    <a:bodyPr/>
                    <a:lstStyle/>
                    <a:p>
                      <a:pPr marL="0" lvl="0" indent="0">
                        <a:buFont typeface="Calibri"/>
                        <a:buNone/>
                      </a:pPr>
                      <a:r>
                        <a:rPr lang="en-GB" sz="1200" noProof="0"/>
                        <a:t>Car reaches the side of the map</a:t>
                      </a:r>
                    </a:p>
                  </a:txBody>
                  <a:tcPr>
                    <a:noFill/>
                  </a:tcPr>
                </a:tc>
                <a:tc>
                  <a:txBody>
                    <a:bodyPr/>
                    <a:lstStyle/>
                    <a:p>
                      <a:pPr lvl="0">
                        <a:buNone/>
                      </a:pPr>
                      <a:r>
                        <a:rPr lang="en-GB" sz="1200" noProof="0"/>
                        <a:t>The car will be able to drive further beyond the first boundary of the level.</a:t>
                      </a:r>
                    </a:p>
                  </a:txBody>
                  <a:tcPr>
                    <a:noFill/>
                  </a:tcPr>
                </a:tc>
                <a:tc>
                  <a:txBody>
                    <a:bodyPr/>
                    <a:lstStyle/>
                    <a:p>
                      <a:pPr lvl="0">
                        <a:buNone/>
                      </a:pPr>
                      <a:r>
                        <a:rPr lang="en-GB" sz="1200" noProof="0"/>
                        <a:t>The car goes to the second level screen when the edge of the border is reached (fixed after testing as problem #2)</a:t>
                      </a:r>
                    </a:p>
                  </a:txBody>
                  <a:tcPr>
                    <a:noFill/>
                  </a:tcPr>
                </a:tc>
                <a:extLst>
                  <a:ext uri="{0D108BD9-81ED-4DB2-BD59-A6C34878D82A}">
                    <a16:rowId xmlns:a16="http://schemas.microsoft.com/office/drawing/2014/main" val="169340363"/>
                  </a:ext>
                </a:extLst>
              </a:tr>
              <a:tr h="339685">
                <a:tc vMerge="1">
                  <a:txBody>
                    <a:bodyPr/>
                    <a:lstStyle/>
                    <a:p>
                      <a:pPr lvl="0">
                        <a:buNone/>
                      </a:pPr>
                      <a:endParaRPr lang="en-GB" sz="1200" noProof="0"/>
                    </a:p>
                  </a:txBody>
                  <a:tcPr>
                    <a:noFill/>
                  </a:tcPr>
                </a:tc>
                <a:tc>
                  <a:txBody>
                    <a:bodyPr/>
                    <a:lstStyle/>
                    <a:p>
                      <a:pPr lvl="0">
                        <a:buNone/>
                      </a:pPr>
                      <a:r>
                        <a:rPr lang="en-GB" sz="1200" noProof="0"/>
                        <a:t>4</a:t>
                      </a:r>
                    </a:p>
                  </a:txBody>
                  <a:tcPr>
                    <a:noFill/>
                  </a:tcPr>
                </a:tc>
                <a:tc>
                  <a:txBody>
                    <a:bodyPr/>
                    <a:lstStyle/>
                    <a:p>
                      <a:pPr lvl="0">
                        <a:buNone/>
                      </a:pPr>
                      <a:r>
                        <a:rPr lang="en-GB" sz="1200" noProof="0" dirty="0"/>
                        <a:t>Car does not disappear off the screen</a:t>
                      </a:r>
                    </a:p>
                  </a:txBody>
                  <a:tcPr>
                    <a:noFill/>
                  </a:tcPr>
                </a:tc>
                <a:tc>
                  <a:txBody>
                    <a:bodyPr/>
                    <a:lstStyle/>
                    <a:p>
                      <a:pPr marL="0" lvl="0" indent="0">
                        <a:buFont typeface="Calibri"/>
                        <a:buNone/>
                      </a:pPr>
                      <a:r>
                        <a:rPr lang="en-GB" sz="1200" noProof="0"/>
                        <a:t>Car reaches side of the map</a:t>
                      </a:r>
                    </a:p>
                  </a:txBody>
                  <a:tcPr>
                    <a:noFill/>
                  </a:tcPr>
                </a:tc>
                <a:tc>
                  <a:txBody>
                    <a:bodyPr/>
                    <a:lstStyle/>
                    <a:p>
                      <a:pPr lvl="0">
                        <a:buNone/>
                      </a:pPr>
                      <a:r>
                        <a:rPr lang="en-GB" sz="1200" noProof="0" dirty="0"/>
                        <a:t>The car, unless moving to an expanded boundary, will not disappear from the screen.</a:t>
                      </a:r>
                    </a:p>
                  </a:txBody>
                  <a:tcPr>
                    <a:noFill/>
                  </a:tcPr>
                </a:tc>
                <a:tc>
                  <a:txBody>
                    <a:bodyPr/>
                    <a:lstStyle/>
                    <a:p>
                      <a:pPr lvl="0">
                        <a:buNone/>
                      </a:pPr>
                      <a:r>
                        <a:rPr lang="en-GB" sz="1200" noProof="0" dirty="0"/>
                        <a:t>The car does not regularly move off of the map, however, due to the coordinates from level one, the car can go back into the finishing end of level 1.</a:t>
                      </a:r>
                    </a:p>
                  </a:txBody>
                  <a:tcPr>
                    <a:noFill/>
                  </a:tcPr>
                </a:tc>
                <a:extLst>
                  <a:ext uri="{0D108BD9-81ED-4DB2-BD59-A6C34878D82A}">
                    <a16:rowId xmlns:a16="http://schemas.microsoft.com/office/drawing/2014/main" val="1947757622"/>
                  </a:ext>
                </a:extLst>
              </a:tr>
              <a:tr h="339685">
                <a:tc vMerge="1">
                  <a:txBody>
                    <a:bodyPr/>
                    <a:lstStyle/>
                    <a:p>
                      <a:endParaRPr lang="en-GB" sz="1200" noProof="0" dirty="0"/>
                    </a:p>
                  </a:txBody>
                  <a:tcPr>
                    <a:solidFill>
                      <a:schemeClr val="bg1">
                        <a:lumMod val="85000"/>
                      </a:schemeClr>
                    </a:solidFill>
                  </a:tcPr>
                </a:tc>
                <a:tc>
                  <a:txBody>
                    <a:bodyPr/>
                    <a:lstStyle/>
                    <a:p>
                      <a:pPr lvl="0">
                        <a:buNone/>
                      </a:pPr>
                      <a:r>
                        <a:rPr lang="en-GB" sz="1200" noProof="0" dirty="0"/>
                        <a:t>5</a:t>
                      </a:r>
                    </a:p>
                  </a:txBody>
                  <a:tcPr>
                    <a:noFill/>
                  </a:tcPr>
                </a:tc>
                <a:tc>
                  <a:txBody>
                    <a:bodyPr/>
                    <a:lstStyle/>
                    <a:p>
                      <a:pPr lvl="0">
                        <a:buNone/>
                      </a:pPr>
                      <a:r>
                        <a:rPr lang="en-GB" sz="1200" noProof="0" dirty="0"/>
                        <a:t>Obstacles appear as intended.</a:t>
                      </a:r>
                    </a:p>
                  </a:txBody>
                  <a:tcPr>
                    <a:noFill/>
                  </a:tcPr>
                </a:tc>
                <a:tc>
                  <a:txBody>
                    <a:bodyPr/>
                    <a:lstStyle/>
                    <a:p>
                      <a:pPr marL="0" lvl="0" indent="0">
                        <a:buFont typeface="Calibri"/>
                        <a:buNone/>
                      </a:pPr>
                      <a:r>
                        <a:rPr lang="en-GB" sz="1200" noProof="0" dirty="0"/>
                        <a:t>When map is loaded</a:t>
                      </a:r>
                    </a:p>
                  </a:txBody>
                  <a:tcPr>
                    <a:noFill/>
                  </a:tcPr>
                </a:tc>
                <a:tc>
                  <a:txBody>
                    <a:bodyPr/>
                    <a:lstStyle/>
                    <a:p>
                      <a:pPr lvl="0">
                        <a:buNone/>
                      </a:pPr>
                      <a:r>
                        <a:rPr lang="en-GB" sz="1200" noProof="0" dirty="0"/>
                        <a:t>The pedestrian walks across the map, the pothole appears on the road, other cars move on paths.</a:t>
                      </a:r>
                    </a:p>
                  </a:txBody>
                  <a:tcPr>
                    <a:noFill/>
                  </a:tcPr>
                </a:tc>
                <a:tc>
                  <a:txBody>
                    <a:bodyPr/>
                    <a:lstStyle/>
                    <a:p>
                      <a:pPr lvl="0">
                        <a:buNone/>
                      </a:pPr>
                      <a:r>
                        <a:rPr lang="en-GB" sz="1200" noProof="0" dirty="0"/>
                        <a:t>The obstacles all move correctly across the level screens.</a:t>
                      </a:r>
                    </a:p>
                  </a:txBody>
                  <a:tcPr>
                    <a:noFill/>
                  </a:tcPr>
                </a:tc>
                <a:extLst>
                  <a:ext uri="{0D108BD9-81ED-4DB2-BD59-A6C34878D82A}">
                    <a16:rowId xmlns:a16="http://schemas.microsoft.com/office/drawing/2014/main" val="2591624928"/>
                  </a:ext>
                </a:extLst>
              </a:tr>
            </a:tbl>
          </a:graphicData>
        </a:graphic>
      </p:graphicFrame>
      <p:sp>
        <p:nvSpPr>
          <p:cNvPr id="3" name="TextBox 2">
            <a:extLst>
              <a:ext uri="{FF2B5EF4-FFF2-40B4-BE49-F238E27FC236}">
                <a16:creationId xmlns:a16="http://schemas.microsoft.com/office/drawing/2014/main" id="{3586FD02-3CB9-D674-8E41-F2AD96FEF882}"/>
              </a:ext>
            </a:extLst>
          </p:cNvPr>
          <p:cNvSpPr txBox="1"/>
          <p:nvPr/>
        </p:nvSpPr>
        <p:spPr>
          <a:xfrm>
            <a:off x="669564" y="5517614"/>
            <a:ext cx="10826047" cy="1292662"/>
          </a:xfrm>
          <a:prstGeom prst="rect">
            <a:avLst/>
          </a:prstGeom>
          <a:noFill/>
        </p:spPr>
        <p:txBody>
          <a:bodyPr wrap="square" lIns="91440" tIns="45720" rIns="91440" bIns="45720" rtlCol="0" anchor="t">
            <a:spAutoFit/>
          </a:bodyPr>
          <a:lstStyle/>
          <a:p>
            <a:r>
              <a:rPr lang="en-US" sz="1400" dirty="0">
                <a:solidFill>
                  <a:schemeClr val="bg1">
                    <a:lumMod val="50000"/>
                  </a:schemeClr>
                </a:solidFill>
              </a:rPr>
              <a:t>End of Stage review =</a:t>
            </a:r>
            <a:br>
              <a:rPr lang="en-US" sz="1400" dirty="0">
                <a:solidFill>
                  <a:schemeClr val="bg1">
                    <a:lumMod val="75000"/>
                  </a:schemeClr>
                </a:solidFill>
              </a:rPr>
            </a:br>
            <a:r>
              <a:rPr lang="en-US" sz="1200" dirty="0">
                <a:solidFill>
                  <a:schemeClr val="bg1">
                    <a:lumMod val="50000"/>
                  </a:schemeClr>
                </a:solidFill>
              </a:rPr>
              <a:t>-This stage of my game had many difficulties due to the map designing element of the game which added a lot longer time onto section 3 than I had initially thought. Although many of the problems were easy to fix, they were very time consuming to implement and I feel as if I had used another development program it may have been finished quicker. There are also more developments that I can do with making the pedestrians animated or have a randomizer for choosing coloured car. (potential tutorial link: </a:t>
            </a:r>
            <a:r>
              <a:rPr lang="en-US" sz="1200" dirty="0">
                <a:solidFill>
                  <a:schemeClr val="bg1">
                    <a:lumMod val="85000"/>
                  </a:schemeClr>
                </a:solidFill>
              </a:rPr>
              <a:t>https://youtu.be/TWhhcVJQCt8?si=Gpl3TLpGmW4T5hXD</a:t>
            </a:r>
            <a:r>
              <a:rPr lang="en-US" sz="1200" dirty="0">
                <a:solidFill>
                  <a:schemeClr val="bg1">
                    <a:lumMod val="75000"/>
                  </a:schemeClr>
                </a:solidFill>
              </a:rPr>
              <a:t>)</a:t>
            </a:r>
            <a:endParaRPr lang="en-US" sz="1200" dirty="0">
              <a:solidFill>
                <a:schemeClr val="bg1">
                  <a:lumMod val="50000"/>
                </a:schemeClr>
              </a:solidFill>
              <a:ea typeface="+mn-lt"/>
              <a:cs typeface="+mn-lt"/>
            </a:endParaRPr>
          </a:p>
          <a:p>
            <a:pPr marL="285750" indent="-285750">
              <a:buFont typeface="Calibri"/>
              <a:buChar char="-"/>
            </a:pPr>
            <a:r>
              <a:rPr lang="en-US" sz="1400" dirty="0">
                <a:solidFill>
                  <a:schemeClr val="bg1">
                    <a:lumMod val="50000"/>
                  </a:schemeClr>
                </a:solidFill>
                <a:ea typeface="Calibri" panose="020F0502020204030204"/>
                <a:cs typeface="Calibri" panose="020F0502020204030204"/>
              </a:rPr>
              <a:t>Success = 6/10</a:t>
            </a:r>
          </a:p>
        </p:txBody>
      </p:sp>
      <p:pic>
        <p:nvPicPr>
          <p:cNvPr id="5" name="Graphic 4" descr="Video camera with solid fill">
            <a:hlinkClick r:id="rId6"/>
            <a:extLst>
              <a:ext uri="{FF2B5EF4-FFF2-40B4-BE49-F238E27FC236}">
                <a16:creationId xmlns:a16="http://schemas.microsoft.com/office/drawing/2014/main" id="{10101A5B-26B6-5DA9-6F72-FC7EE83948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25377" y="2680053"/>
            <a:ext cx="914400" cy="914400"/>
          </a:xfrm>
          <a:prstGeom prst="rect">
            <a:avLst/>
          </a:prstGeom>
        </p:spPr>
      </p:pic>
      <p:sp>
        <p:nvSpPr>
          <p:cNvPr id="10" name="TextBox 9">
            <a:extLst>
              <a:ext uri="{FF2B5EF4-FFF2-40B4-BE49-F238E27FC236}">
                <a16:creationId xmlns:a16="http://schemas.microsoft.com/office/drawing/2014/main" id="{6F88B666-BB3D-6843-1B1D-F507A370C856}"/>
              </a:ext>
            </a:extLst>
          </p:cNvPr>
          <p:cNvSpPr txBox="1"/>
          <p:nvPr/>
        </p:nvSpPr>
        <p:spPr>
          <a:xfrm>
            <a:off x="8963377" y="365307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https://youtu.be/AybmH4UxU6E</a:t>
            </a:r>
          </a:p>
        </p:txBody>
      </p:sp>
    </p:spTree>
    <p:extLst>
      <p:ext uri="{BB962C8B-B14F-4D97-AF65-F5344CB8AC3E}">
        <p14:creationId xmlns:p14="http://schemas.microsoft.com/office/powerpoint/2010/main" val="1409575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219A01-0C18-5FF3-180F-3B694C6AE42D}"/>
              </a:ext>
            </a:extLst>
          </p:cNvPr>
          <p:cNvSpPr>
            <a:spLocks noGrp="1"/>
          </p:cNvSpPr>
          <p:nvPr>
            <p:ph idx="1"/>
          </p:nvPr>
        </p:nvSpPr>
        <p:spPr>
          <a:xfrm>
            <a:off x="608391" y="1688059"/>
            <a:ext cx="6370323" cy="4702098"/>
          </a:xfrm>
        </p:spPr>
        <p:txBody>
          <a:bodyPr>
            <a:normAutofit/>
          </a:bodyPr>
          <a:lstStyle/>
          <a:p>
            <a:pPr marL="0" indent="0">
              <a:buNone/>
            </a:pPr>
            <a:r>
              <a:rPr lang="en-US" sz="1400" b="1">
                <a:cs typeface="Calibri"/>
              </a:rPr>
              <a:t>Parking Mania – </a:t>
            </a:r>
            <a:r>
              <a:rPr lang="en-US" sz="1400">
                <a:cs typeface="Calibri"/>
              </a:rPr>
              <a:t>2D top-down parking game. Players follow arrows to navigate around a layout of roads to be able to park a range of different cars in different spaces to complete levels. The game is more commonly for mobile or online use – whereas I will be making a computer form. An idea that I would like to use from the game is the </a:t>
            </a:r>
            <a:r>
              <a:rPr lang="en-US" sz="1400" u="sng">
                <a:cs typeface="Calibri"/>
              </a:rPr>
              <a:t>player's lives</a:t>
            </a:r>
            <a:r>
              <a:rPr lang="en-US" sz="1400">
                <a:cs typeface="Calibri"/>
              </a:rPr>
              <a:t> – there is up to 5 different "lives" that a car has before it completely crashes. A life will be taken off when hitting other cars, the edge of the road or running a red light. I could use this idea in my own game by adding a health bar give players more difficulty when navigating around. Furthermore, I would like to integrate the idea of moving onto </a:t>
            </a:r>
            <a:r>
              <a:rPr lang="en-US" sz="1400" u="sng">
                <a:cs typeface="Calibri"/>
              </a:rPr>
              <a:t>different road layouts</a:t>
            </a:r>
            <a:r>
              <a:rPr lang="en-US" sz="1400">
                <a:cs typeface="Calibri"/>
              </a:rPr>
              <a:t> when hitting the edge of the screen to make longer and more complex levels.</a:t>
            </a:r>
          </a:p>
          <a:p>
            <a:pPr marL="0" indent="0">
              <a:buNone/>
            </a:pPr>
            <a:r>
              <a:rPr lang="en-US" sz="1400" b="1">
                <a:cs typeface="Calibri"/>
              </a:rPr>
              <a:t>Parking Jam – </a:t>
            </a:r>
            <a:r>
              <a:rPr lang="en-US" sz="1400">
                <a:cs typeface="Calibri"/>
              </a:rPr>
              <a:t>3D traffic puzzle parking game. Players must release all the cars from the grid to complete the level and they become harder the further along in the game. Although the physical gameplay isn't exactly what I have in mind, I would like to use the more </a:t>
            </a:r>
            <a:r>
              <a:rPr lang="en-US" sz="1400" u="sng">
                <a:cs typeface="Calibri"/>
              </a:rPr>
              <a:t>cartoony and </a:t>
            </a:r>
            <a:r>
              <a:rPr lang="en-GB" sz="1400" u="sng">
                <a:cs typeface="Calibri"/>
              </a:rPr>
              <a:t>colourful </a:t>
            </a:r>
            <a:r>
              <a:rPr lang="en-US" sz="1400" u="sng">
                <a:cs typeface="Calibri"/>
              </a:rPr>
              <a:t>graphics</a:t>
            </a:r>
            <a:r>
              <a:rPr lang="en-US" sz="1400">
                <a:cs typeface="Calibri"/>
              </a:rPr>
              <a:t> to appeal to a younger audience with my game. Furthermore, if I wanted to incorporate mini games into my overall game to further rewards – the parking puzzle solving could be a contender. Furthermore, the game has no music which I would like to add for a better experience.</a:t>
            </a:r>
          </a:p>
          <a:p>
            <a:pPr marL="0" indent="0">
              <a:buNone/>
            </a:pPr>
            <a:r>
              <a:rPr lang="en-US" sz="1400" b="1">
                <a:cs typeface="Calibri"/>
              </a:rPr>
              <a:t>Moto X3M – </a:t>
            </a:r>
            <a:r>
              <a:rPr lang="en-US" sz="1400">
                <a:cs typeface="Calibri"/>
              </a:rPr>
              <a:t>2D motorcycle driving game. Players accelerate and decelerate up hills and perform tricks to complete levels in the shortest time. I like the </a:t>
            </a:r>
            <a:r>
              <a:rPr lang="en-US" sz="1400" u="sng">
                <a:cs typeface="Calibri"/>
              </a:rPr>
              <a:t>timed feature</a:t>
            </a:r>
            <a:r>
              <a:rPr lang="en-US" sz="1400">
                <a:cs typeface="Calibri"/>
              </a:rPr>
              <a:t> of this game where stars and rewards at the end of each level are decided by how quickly you finish the game. This could be implemented alongside a coin method for getting </a:t>
            </a:r>
            <a:r>
              <a:rPr lang="en-US" sz="1400" u="sng">
                <a:cs typeface="Calibri"/>
              </a:rPr>
              <a:t>rewards for newer cars</a:t>
            </a:r>
            <a:r>
              <a:rPr lang="en-US" sz="1400">
                <a:cs typeface="Calibri"/>
              </a:rPr>
              <a:t> in my own game – as they are in this game.</a:t>
            </a:r>
          </a:p>
          <a:p>
            <a:pPr marL="0" indent="0">
              <a:buNone/>
            </a:pPr>
            <a:endParaRPr lang="en-US" sz="1400">
              <a:cs typeface="Calibri"/>
            </a:endParaRPr>
          </a:p>
        </p:txBody>
      </p:sp>
      <p:pic>
        <p:nvPicPr>
          <p:cNvPr id="5" name="Picture 5" descr="Graphical user interface, application&#10;&#10;Description automatically generated">
            <a:extLst>
              <a:ext uri="{FF2B5EF4-FFF2-40B4-BE49-F238E27FC236}">
                <a16:creationId xmlns:a16="http://schemas.microsoft.com/office/drawing/2014/main" id="{22CE0B2E-65AA-7603-99C5-D325BDC0AA12}"/>
              </a:ext>
            </a:extLst>
          </p:cNvPr>
          <p:cNvPicPr>
            <a:picLocks noChangeAspect="1"/>
          </p:cNvPicPr>
          <p:nvPr/>
        </p:nvPicPr>
        <p:blipFill>
          <a:blip r:embed="rId2"/>
          <a:stretch>
            <a:fillRect/>
          </a:stretch>
        </p:blipFill>
        <p:spPr>
          <a:xfrm>
            <a:off x="6934185" y="1686128"/>
            <a:ext cx="2219899" cy="1254831"/>
          </a:xfrm>
          <a:prstGeom prst="rect">
            <a:avLst/>
          </a:prstGeom>
        </p:spPr>
      </p:pic>
      <p:pic>
        <p:nvPicPr>
          <p:cNvPr id="6" name="Picture 6">
            <a:extLst>
              <a:ext uri="{FF2B5EF4-FFF2-40B4-BE49-F238E27FC236}">
                <a16:creationId xmlns:a16="http://schemas.microsoft.com/office/drawing/2014/main" id="{4B133BCA-6283-3F27-E27A-416E31B30DA2}"/>
              </a:ext>
            </a:extLst>
          </p:cNvPr>
          <p:cNvPicPr>
            <a:picLocks noChangeAspect="1"/>
          </p:cNvPicPr>
          <p:nvPr/>
        </p:nvPicPr>
        <p:blipFill>
          <a:blip r:embed="rId3"/>
          <a:stretch>
            <a:fillRect/>
          </a:stretch>
        </p:blipFill>
        <p:spPr>
          <a:xfrm>
            <a:off x="9230095" y="1684783"/>
            <a:ext cx="2320887" cy="1256935"/>
          </a:xfrm>
          <a:prstGeom prst="rect">
            <a:avLst/>
          </a:prstGeom>
        </p:spPr>
      </p:pic>
      <p:pic>
        <p:nvPicPr>
          <p:cNvPr id="8" name="Picture 8">
            <a:extLst>
              <a:ext uri="{FF2B5EF4-FFF2-40B4-BE49-F238E27FC236}">
                <a16:creationId xmlns:a16="http://schemas.microsoft.com/office/drawing/2014/main" id="{E70635AB-3656-792E-8AB2-D0002FE42873}"/>
              </a:ext>
            </a:extLst>
          </p:cNvPr>
          <p:cNvPicPr>
            <a:picLocks noChangeAspect="1"/>
          </p:cNvPicPr>
          <p:nvPr/>
        </p:nvPicPr>
        <p:blipFill rotWithShape="1">
          <a:blip r:embed="rId4"/>
          <a:srcRect t="15178" r="844" b="27678"/>
          <a:stretch/>
        </p:blipFill>
        <p:spPr>
          <a:xfrm>
            <a:off x="7182253" y="3014949"/>
            <a:ext cx="1839092" cy="2011619"/>
          </a:xfrm>
          <a:prstGeom prst="rect">
            <a:avLst/>
          </a:prstGeom>
        </p:spPr>
      </p:pic>
      <p:pic>
        <p:nvPicPr>
          <p:cNvPr id="9" name="Picture 9" descr="A picture containing indoor, toy, LEGO, colorful&#10;&#10;Description automatically generated">
            <a:extLst>
              <a:ext uri="{FF2B5EF4-FFF2-40B4-BE49-F238E27FC236}">
                <a16:creationId xmlns:a16="http://schemas.microsoft.com/office/drawing/2014/main" id="{C9513DA7-8E4F-1EE2-70F3-CEF328EA2B6A}"/>
              </a:ext>
            </a:extLst>
          </p:cNvPr>
          <p:cNvPicPr>
            <a:picLocks noChangeAspect="1"/>
          </p:cNvPicPr>
          <p:nvPr/>
        </p:nvPicPr>
        <p:blipFill>
          <a:blip r:embed="rId5"/>
          <a:stretch>
            <a:fillRect/>
          </a:stretch>
        </p:blipFill>
        <p:spPr>
          <a:xfrm>
            <a:off x="9376549" y="3012195"/>
            <a:ext cx="1999562" cy="2017923"/>
          </a:xfrm>
          <a:prstGeom prst="rect">
            <a:avLst/>
          </a:prstGeom>
        </p:spPr>
      </p:pic>
      <p:pic>
        <p:nvPicPr>
          <p:cNvPr id="10" name="Picture 10" descr="A screenshot of a video game&#10;&#10;Description automatically generated">
            <a:extLst>
              <a:ext uri="{FF2B5EF4-FFF2-40B4-BE49-F238E27FC236}">
                <a16:creationId xmlns:a16="http://schemas.microsoft.com/office/drawing/2014/main" id="{D1BF1080-9648-DC36-3D6A-AAB6EA260EDC}"/>
              </a:ext>
            </a:extLst>
          </p:cNvPr>
          <p:cNvPicPr>
            <a:picLocks noChangeAspect="1"/>
          </p:cNvPicPr>
          <p:nvPr/>
        </p:nvPicPr>
        <p:blipFill>
          <a:blip r:embed="rId6"/>
          <a:stretch>
            <a:fillRect/>
          </a:stretch>
        </p:blipFill>
        <p:spPr>
          <a:xfrm>
            <a:off x="9230095" y="5147120"/>
            <a:ext cx="2504501" cy="1396159"/>
          </a:xfrm>
          <a:prstGeom prst="rect">
            <a:avLst/>
          </a:prstGeom>
        </p:spPr>
      </p:pic>
      <p:pic>
        <p:nvPicPr>
          <p:cNvPr id="11" name="Picture 11">
            <a:extLst>
              <a:ext uri="{FF2B5EF4-FFF2-40B4-BE49-F238E27FC236}">
                <a16:creationId xmlns:a16="http://schemas.microsoft.com/office/drawing/2014/main" id="{4AEA435F-2CBC-F4A9-7D56-61E23B63A93B}"/>
              </a:ext>
            </a:extLst>
          </p:cNvPr>
          <p:cNvPicPr>
            <a:picLocks noChangeAspect="1"/>
          </p:cNvPicPr>
          <p:nvPr/>
        </p:nvPicPr>
        <p:blipFill>
          <a:blip r:embed="rId7"/>
          <a:stretch>
            <a:fillRect/>
          </a:stretch>
        </p:blipFill>
        <p:spPr>
          <a:xfrm>
            <a:off x="7196666" y="5147120"/>
            <a:ext cx="1810265" cy="1411439"/>
          </a:xfrm>
          <a:prstGeom prst="rect">
            <a:avLst/>
          </a:prstGeom>
        </p:spPr>
      </p:pic>
      <p:sp>
        <p:nvSpPr>
          <p:cNvPr id="15" name="Title 1">
            <a:extLst>
              <a:ext uri="{FF2B5EF4-FFF2-40B4-BE49-F238E27FC236}">
                <a16:creationId xmlns:a16="http://schemas.microsoft.com/office/drawing/2014/main" id="{CEB1534C-43DB-3778-17A2-991CFF3135E5}"/>
              </a:ext>
            </a:extLst>
          </p:cNvPr>
          <p:cNvSpPr txBox="1">
            <a:spLocks/>
          </p:cNvSpPr>
          <p:nvPr/>
        </p:nvSpPr>
        <p:spPr>
          <a:xfrm>
            <a:off x="779446" y="444083"/>
            <a:ext cx="10515600" cy="1325559"/>
          </a:xfrm>
          <a:prstGeom prst="rect">
            <a:avLst/>
          </a:prstGeom>
          <a:noFill/>
          <a:ln>
            <a:noFill/>
          </a:ln>
        </p:spPr>
        <p:txBody>
          <a:bodyPr vert="horz" wrap="square" lIns="91440" tIns="45720" rIns="91440" bIns="45720" anchor="ctr" anchorCtr="0" compatLnSpc="1">
            <a:normAutofit/>
          </a:bodyPr>
          <a:lst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a:lstStyle>
          <a:p>
            <a:r>
              <a:rPr lang="en-US" b="1">
                <a:latin typeface="Abadi"/>
              </a:rPr>
              <a:t>Research – Similar Games</a:t>
            </a:r>
            <a:endParaRPr lang="en-US"/>
          </a:p>
        </p:txBody>
      </p:sp>
      <p:sp>
        <p:nvSpPr>
          <p:cNvPr id="17" name="Rectangle 16">
            <a:extLst>
              <a:ext uri="{FF2B5EF4-FFF2-40B4-BE49-F238E27FC236}">
                <a16:creationId xmlns:a16="http://schemas.microsoft.com/office/drawing/2014/main" id="{F04967CD-2CCC-BE82-7607-090B2054F8A9}"/>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Graphic 6" descr="Car with solid fill">
            <a:extLst>
              <a:ext uri="{FF2B5EF4-FFF2-40B4-BE49-F238E27FC236}">
                <a16:creationId xmlns:a16="http://schemas.microsoft.com/office/drawing/2014/main" id="{68787B84-ABB4-FDDE-71DB-F87ACB41B63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26197" y="281849"/>
            <a:ext cx="1501965" cy="1492785"/>
          </a:xfrm>
          <a:prstGeom prst="rect">
            <a:avLst/>
          </a:prstGeom>
        </p:spPr>
      </p:pic>
    </p:spTree>
    <p:extLst>
      <p:ext uri="{BB962C8B-B14F-4D97-AF65-F5344CB8AC3E}">
        <p14:creationId xmlns:p14="http://schemas.microsoft.com/office/powerpoint/2010/main" val="379266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a:latin typeface="Abadi"/>
              </a:rPr>
              <a:t>Section 4</a:t>
            </a:r>
            <a:endParaRPr lang="en-GB" b="1">
              <a:latin typeface="Abadi" panose="020B0604020104020204" pitchFamily="34" charset="0"/>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sp>
        <p:nvSpPr>
          <p:cNvPr id="7" name="TextBox 6">
            <a:extLst>
              <a:ext uri="{FF2B5EF4-FFF2-40B4-BE49-F238E27FC236}">
                <a16:creationId xmlns:a16="http://schemas.microsoft.com/office/drawing/2014/main" id="{03A5ECFC-9782-9A6C-2690-8448B8F3F83A}"/>
              </a:ext>
            </a:extLst>
          </p:cNvPr>
          <p:cNvSpPr txBox="1"/>
          <p:nvPr/>
        </p:nvSpPr>
        <p:spPr>
          <a:xfrm>
            <a:off x="357466" y="2711014"/>
            <a:ext cx="11477061" cy="738664"/>
          </a:xfrm>
          <a:prstGeom prst="rect">
            <a:avLst/>
          </a:prstGeom>
          <a:noFill/>
        </p:spPr>
        <p:txBody>
          <a:bodyPr wrap="square" rtlCol="0">
            <a:spAutoFit/>
          </a:bodyPr>
          <a:lstStyle/>
          <a:p>
            <a:r>
              <a:rPr lang="en-US" sz="1400"/>
              <a:t>My 4</a:t>
            </a:r>
            <a:r>
              <a:rPr lang="en-US" sz="1400" baseline="30000"/>
              <a:t>th</a:t>
            </a:r>
            <a:r>
              <a:rPr lang="en-US" sz="1400"/>
              <a:t> section will focus on how the gameplay stops when the player finishes a level. When the player reaches the desired parking space, the car level will end, and the level ending pop-up will be brought up allowing the player to return to the main home screen and play other levels or access customizability options.</a:t>
            </a:r>
            <a:endParaRPr lang="en-GB" sz="1400"/>
          </a:p>
        </p:txBody>
      </p:sp>
      <p:pic>
        <p:nvPicPr>
          <p:cNvPr id="5" name="Picture 4">
            <a:extLst>
              <a:ext uri="{FF2B5EF4-FFF2-40B4-BE49-F238E27FC236}">
                <a16:creationId xmlns:a16="http://schemas.microsoft.com/office/drawing/2014/main" id="{6BB9619A-9E4D-DC76-96DE-6A722CBD5EF1}"/>
              </a:ext>
            </a:extLst>
          </p:cNvPr>
          <p:cNvPicPr>
            <a:picLocks noChangeAspect="1"/>
          </p:cNvPicPr>
          <p:nvPr/>
        </p:nvPicPr>
        <p:blipFill>
          <a:blip r:embed="rId4"/>
          <a:stretch>
            <a:fillRect/>
          </a:stretch>
        </p:blipFill>
        <p:spPr>
          <a:xfrm>
            <a:off x="2684625" y="1773886"/>
            <a:ext cx="6181725" cy="533400"/>
          </a:xfrm>
          <a:prstGeom prst="rect">
            <a:avLst/>
          </a:prstGeom>
        </p:spPr>
      </p:pic>
      <p:pic>
        <p:nvPicPr>
          <p:cNvPr id="8" name="Picture 7" descr="A blue sign with white text&#10;&#10;Description automatically generated">
            <a:extLst>
              <a:ext uri="{FF2B5EF4-FFF2-40B4-BE49-F238E27FC236}">
                <a16:creationId xmlns:a16="http://schemas.microsoft.com/office/drawing/2014/main" id="{113D76FB-04FA-3432-A76B-838CD343C5FB}"/>
              </a:ext>
            </a:extLst>
          </p:cNvPr>
          <p:cNvPicPr>
            <a:picLocks noChangeAspect="1"/>
          </p:cNvPicPr>
          <p:nvPr/>
        </p:nvPicPr>
        <p:blipFill rotWithShape="1">
          <a:blip r:embed="rId5"/>
          <a:srcRect l="1055" r="923" b="240"/>
          <a:stretch/>
        </p:blipFill>
        <p:spPr>
          <a:xfrm>
            <a:off x="791852" y="4087597"/>
            <a:ext cx="4297386" cy="2405274"/>
          </a:xfrm>
          <a:prstGeom prst="rect">
            <a:avLst/>
          </a:prstGeom>
        </p:spPr>
      </p:pic>
      <p:sp>
        <p:nvSpPr>
          <p:cNvPr id="9" name="TextBox 8">
            <a:extLst>
              <a:ext uri="{FF2B5EF4-FFF2-40B4-BE49-F238E27FC236}">
                <a16:creationId xmlns:a16="http://schemas.microsoft.com/office/drawing/2014/main" id="{D7F8CD77-4BCC-515B-0DFB-734EDB26410C}"/>
              </a:ext>
            </a:extLst>
          </p:cNvPr>
          <p:cNvSpPr txBox="1"/>
          <p:nvPr/>
        </p:nvSpPr>
        <p:spPr>
          <a:xfrm>
            <a:off x="443060" y="3699517"/>
            <a:ext cx="2327159" cy="307777"/>
          </a:xfrm>
          <a:prstGeom prst="rect">
            <a:avLst/>
          </a:prstGeom>
          <a:noFill/>
        </p:spPr>
        <p:txBody>
          <a:bodyPr wrap="square" rtlCol="0">
            <a:spAutoFit/>
          </a:bodyPr>
          <a:lstStyle/>
          <a:p>
            <a:r>
              <a:rPr lang="en-US" sz="1400" b="1"/>
              <a:t>End of level pop-up design</a:t>
            </a:r>
            <a:endParaRPr lang="en-GB" sz="1400" b="1"/>
          </a:p>
        </p:txBody>
      </p:sp>
      <p:cxnSp>
        <p:nvCxnSpPr>
          <p:cNvPr id="10" name="Straight Connector 9">
            <a:extLst>
              <a:ext uri="{FF2B5EF4-FFF2-40B4-BE49-F238E27FC236}">
                <a16:creationId xmlns:a16="http://schemas.microsoft.com/office/drawing/2014/main" id="{4A8F06AC-7341-F0AB-F872-4E45827CED22}"/>
              </a:ext>
            </a:extLst>
          </p:cNvPr>
          <p:cNvCxnSpPr/>
          <p:nvPr/>
        </p:nvCxnSpPr>
        <p:spPr>
          <a:xfrm>
            <a:off x="6095996" y="3596984"/>
            <a:ext cx="0" cy="313632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9A25E1C-C4C2-DDC8-C78E-8F64963B9F76}"/>
              </a:ext>
            </a:extLst>
          </p:cNvPr>
          <p:cNvPicPr>
            <a:picLocks noChangeAspect="1"/>
          </p:cNvPicPr>
          <p:nvPr/>
        </p:nvPicPr>
        <p:blipFill>
          <a:blip r:embed="rId6"/>
          <a:stretch>
            <a:fillRect/>
          </a:stretch>
        </p:blipFill>
        <p:spPr>
          <a:xfrm>
            <a:off x="7163374" y="3699517"/>
            <a:ext cx="3405951" cy="3006406"/>
          </a:xfrm>
          <a:prstGeom prst="rect">
            <a:avLst/>
          </a:prstGeom>
        </p:spPr>
      </p:pic>
      <p:sp>
        <p:nvSpPr>
          <p:cNvPr id="13" name="TextBox 12">
            <a:extLst>
              <a:ext uri="{FF2B5EF4-FFF2-40B4-BE49-F238E27FC236}">
                <a16:creationId xmlns:a16="http://schemas.microsoft.com/office/drawing/2014/main" id="{91DED740-8A58-6A68-551B-1BF3A3998AD4}"/>
              </a:ext>
            </a:extLst>
          </p:cNvPr>
          <p:cNvSpPr txBox="1"/>
          <p:nvPr/>
        </p:nvSpPr>
        <p:spPr>
          <a:xfrm>
            <a:off x="6279823" y="3699516"/>
            <a:ext cx="2327159" cy="307777"/>
          </a:xfrm>
          <a:prstGeom prst="rect">
            <a:avLst/>
          </a:prstGeom>
          <a:noFill/>
        </p:spPr>
        <p:txBody>
          <a:bodyPr wrap="square" rtlCol="0">
            <a:spAutoFit/>
          </a:bodyPr>
          <a:lstStyle/>
          <a:p>
            <a:r>
              <a:rPr lang="en-US" sz="1400" b="1"/>
              <a:t>Flowchart</a:t>
            </a:r>
            <a:endParaRPr lang="en-GB" sz="1400" b="1"/>
          </a:p>
        </p:txBody>
      </p:sp>
    </p:spTree>
    <p:extLst>
      <p:ext uri="{BB962C8B-B14F-4D97-AF65-F5344CB8AC3E}">
        <p14:creationId xmlns:p14="http://schemas.microsoft.com/office/powerpoint/2010/main" val="28855916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a:xfrm>
            <a:off x="838203" y="77056"/>
            <a:ext cx="10515600" cy="1325559"/>
          </a:xfrm>
        </p:spPr>
        <p:txBody>
          <a:bodyPr/>
          <a:lstStyle/>
          <a:p>
            <a:r>
              <a:rPr lang="en-US" b="1">
                <a:latin typeface="Abadi"/>
              </a:rPr>
              <a:t>Section 4 </a:t>
            </a:r>
            <a:endParaRPr lang="en-GB" b="1">
              <a:latin typeface="Abadi" panose="020B0604020104020204" pitchFamily="34" charset="0"/>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097382"/>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6224"/>
            <a:ext cx="1501965" cy="1492785"/>
          </a:xfrm>
          <a:prstGeom prst="rect">
            <a:avLst/>
          </a:prstGeom>
        </p:spPr>
      </p:pic>
      <p:pic>
        <p:nvPicPr>
          <p:cNvPr id="5" name="Picture 4" descr="A screenshot of a video game&#10;&#10;Description automatically generated">
            <a:extLst>
              <a:ext uri="{FF2B5EF4-FFF2-40B4-BE49-F238E27FC236}">
                <a16:creationId xmlns:a16="http://schemas.microsoft.com/office/drawing/2014/main" id="{4A4ADEBD-CDE1-24EB-DD43-6CF7D7F27D22}"/>
              </a:ext>
            </a:extLst>
          </p:cNvPr>
          <p:cNvPicPr>
            <a:picLocks noChangeAspect="1"/>
          </p:cNvPicPr>
          <p:nvPr/>
        </p:nvPicPr>
        <p:blipFill rotWithShape="1">
          <a:blip r:embed="rId4"/>
          <a:srcRect l="12984" t="14474" r="25512" b="19737"/>
          <a:stretch/>
        </p:blipFill>
        <p:spPr>
          <a:xfrm>
            <a:off x="236036" y="5416652"/>
            <a:ext cx="2411537" cy="1344211"/>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72F14C29-72AA-EBE3-CD37-66615A73824A}"/>
              </a:ext>
            </a:extLst>
          </p:cNvPr>
          <p:cNvPicPr>
            <a:picLocks noChangeAspect="1"/>
          </p:cNvPicPr>
          <p:nvPr/>
        </p:nvPicPr>
        <p:blipFill>
          <a:blip r:embed="rId5"/>
          <a:stretch>
            <a:fillRect/>
          </a:stretch>
        </p:blipFill>
        <p:spPr>
          <a:xfrm>
            <a:off x="5886693" y="2813445"/>
            <a:ext cx="5958467" cy="3855723"/>
          </a:xfrm>
          <a:prstGeom prst="rect">
            <a:avLst/>
          </a:prstGeom>
        </p:spPr>
      </p:pic>
      <p:pic>
        <p:nvPicPr>
          <p:cNvPr id="9" name="Picture 8" descr="A screenshot of a web browser&#10;&#10;Description automatically generated">
            <a:extLst>
              <a:ext uri="{FF2B5EF4-FFF2-40B4-BE49-F238E27FC236}">
                <a16:creationId xmlns:a16="http://schemas.microsoft.com/office/drawing/2014/main" id="{65A3D361-CB44-F2EE-7431-EDFC009A5E23}"/>
              </a:ext>
            </a:extLst>
          </p:cNvPr>
          <p:cNvPicPr>
            <a:picLocks noChangeAspect="1"/>
          </p:cNvPicPr>
          <p:nvPr/>
        </p:nvPicPr>
        <p:blipFill>
          <a:blip r:embed="rId6"/>
          <a:stretch>
            <a:fillRect/>
          </a:stretch>
        </p:blipFill>
        <p:spPr>
          <a:xfrm>
            <a:off x="5823164" y="1404606"/>
            <a:ext cx="6004931" cy="1321072"/>
          </a:xfrm>
          <a:prstGeom prst="rect">
            <a:avLst/>
          </a:prstGeom>
        </p:spPr>
      </p:pic>
      <p:sp>
        <p:nvSpPr>
          <p:cNvPr id="11" name="Content Placeholder 13">
            <a:extLst>
              <a:ext uri="{FF2B5EF4-FFF2-40B4-BE49-F238E27FC236}">
                <a16:creationId xmlns:a16="http://schemas.microsoft.com/office/drawing/2014/main" id="{EEE3370F-1859-094E-E87D-F47F211ACBD2}"/>
              </a:ext>
            </a:extLst>
          </p:cNvPr>
          <p:cNvSpPr>
            <a:spLocks noGrp="1"/>
          </p:cNvSpPr>
          <p:nvPr>
            <p:ph idx="1"/>
          </p:nvPr>
        </p:nvSpPr>
        <p:spPr>
          <a:xfrm>
            <a:off x="149290" y="1179398"/>
            <a:ext cx="5731359" cy="4351336"/>
          </a:xfrm>
        </p:spPr>
        <p:txBody>
          <a:bodyPr>
            <a:normAutofit lnSpcReduction="10000"/>
          </a:bodyPr>
          <a:lstStyle/>
          <a:p>
            <a:pPr marL="0" indent="0">
              <a:buNone/>
            </a:pPr>
            <a:r>
              <a:rPr lang="en-US" sz="1400" b="1" u="sng" dirty="0">
                <a:ea typeface="Calibri"/>
                <a:cs typeface="Calibri"/>
              </a:rPr>
              <a:t>Problem #1 – Home Button at end screen</a:t>
            </a:r>
          </a:p>
          <a:p>
            <a:pPr marL="0" indent="0">
              <a:buNone/>
            </a:pPr>
            <a:r>
              <a:rPr lang="en-US" sz="1400" dirty="0">
                <a:cs typeface="Calibri"/>
              </a:rPr>
              <a:t>As the level end pop-up and home button had to be created in the world, it was very challenging to figure out a way for it to correctly link the home button to the actual main menu. It would either create the </a:t>
            </a:r>
            <a:r>
              <a:rPr lang="en-US" sz="1400" i="1" dirty="0" err="1">
                <a:cs typeface="Calibri"/>
              </a:rPr>
              <a:t>MainMenu</a:t>
            </a:r>
            <a:r>
              <a:rPr lang="en-US" sz="1400" i="1" dirty="0">
                <a:cs typeface="Calibri"/>
              </a:rPr>
              <a:t>()</a:t>
            </a:r>
            <a:r>
              <a:rPr lang="en-US" sz="1400" dirty="0">
                <a:cs typeface="Calibri"/>
              </a:rPr>
              <a:t> world screen without the buttons or create the completely blank </a:t>
            </a:r>
            <a:r>
              <a:rPr lang="en-US" sz="1400" i="1" dirty="0">
                <a:cs typeface="Calibri"/>
              </a:rPr>
              <a:t>start() </a:t>
            </a:r>
            <a:r>
              <a:rPr lang="en-US" sz="1400" dirty="0">
                <a:cs typeface="Calibri"/>
              </a:rPr>
              <a:t>world ( both pictured below). </a:t>
            </a:r>
          </a:p>
          <a:p>
            <a:pPr marL="0" indent="0">
              <a:buNone/>
            </a:pPr>
            <a:endParaRPr lang="en-US" sz="1400" dirty="0">
              <a:cs typeface="Calibri"/>
            </a:endParaRPr>
          </a:p>
          <a:p>
            <a:pPr marL="0" indent="0">
              <a:buNone/>
            </a:pPr>
            <a:endParaRPr lang="en-US" sz="1400" dirty="0">
              <a:cs typeface="Calibri"/>
            </a:endParaRPr>
          </a:p>
          <a:p>
            <a:pPr marL="0" indent="0">
              <a:buNone/>
            </a:pPr>
            <a:endParaRPr lang="en-US" sz="1400" dirty="0">
              <a:cs typeface="Calibri"/>
            </a:endParaRPr>
          </a:p>
          <a:p>
            <a:pPr marL="0" indent="0">
              <a:buNone/>
            </a:pPr>
            <a:r>
              <a:rPr lang="en-US" sz="1400" dirty="0">
                <a:cs typeface="Calibri"/>
              </a:rPr>
              <a:t>To get around this problem, I instead checked if intersecting within the "token"  object class. I then linked it to the level world to create not only the end pop-up but also the home button. I later added a similar feature for implementing the “level failed” screen which opens the level failed screen when the health reaches 0 (see section 5 problem #2 and #5)</a:t>
            </a:r>
          </a:p>
          <a:p>
            <a:pPr marL="0" indent="0">
              <a:buNone/>
            </a:pPr>
            <a:r>
              <a:rPr lang="en-US" sz="1400" dirty="0">
                <a:cs typeface="Calibri"/>
              </a:rPr>
              <a:t>However, this did require me to need to re-create and reassign the variables to create the various buttons needed in each menu screen for the menus to work as intended. Furthermore, I used a private method inside of the class to create the buttons rather than using creating the buttons for the world inside the </a:t>
            </a:r>
            <a:r>
              <a:rPr lang="en-US" sz="1400" i="1" dirty="0">
                <a:cs typeface="Calibri"/>
              </a:rPr>
              <a:t>start() </a:t>
            </a:r>
            <a:r>
              <a:rPr lang="en-US" sz="1400" dirty="0">
                <a:cs typeface="Calibri"/>
              </a:rPr>
              <a:t>class as the others were created. The final code is pictured to the right and the final designs below.</a:t>
            </a:r>
          </a:p>
        </p:txBody>
      </p:sp>
      <p:pic>
        <p:nvPicPr>
          <p:cNvPr id="12" name="Picture 11" descr="A black circle with white text&#10;&#10;Description automatically generated">
            <a:extLst>
              <a:ext uri="{FF2B5EF4-FFF2-40B4-BE49-F238E27FC236}">
                <a16:creationId xmlns:a16="http://schemas.microsoft.com/office/drawing/2014/main" id="{3295368F-5B43-314C-40EC-E8BCA165B530}"/>
              </a:ext>
            </a:extLst>
          </p:cNvPr>
          <p:cNvPicPr>
            <a:picLocks noChangeAspect="1"/>
          </p:cNvPicPr>
          <p:nvPr/>
        </p:nvPicPr>
        <p:blipFill>
          <a:blip r:embed="rId7"/>
          <a:stretch>
            <a:fillRect/>
          </a:stretch>
        </p:blipFill>
        <p:spPr>
          <a:xfrm>
            <a:off x="877228" y="2504958"/>
            <a:ext cx="1367723" cy="785656"/>
          </a:xfrm>
          <a:prstGeom prst="rect">
            <a:avLst/>
          </a:prstGeom>
        </p:spPr>
      </p:pic>
      <p:pic>
        <p:nvPicPr>
          <p:cNvPr id="13" name="Picture 12" descr="A white rectangle with black outline&#10;&#10;Description automatically generated">
            <a:extLst>
              <a:ext uri="{FF2B5EF4-FFF2-40B4-BE49-F238E27FC236}">
                <a16:creationId xmlns:a16="http://schemas.microsoft.com/office/drawing/2014/main" id="{CEA3FED6-ABF8-519A-8FD5-ED4FB8AF1522}"/>
              </a:ext>
            </a:extLst>
          </p:cNvPr>
          <p:cNvPicPr>
            <a:picLocks noChangeAspect="1"/>
          </p:cNvPicPr>
          <p:nvPr/>
        </p:nvPicPr>
        <p:blipFill>
          <a:blip r:embed="rId8"/>
          <a:stretch>
            <a:fillRect/>
          </a:stretch>
        </p:blipFill>
        <p:spPr>
          <a:xfrm>
            <a:off x="2981752" y="2502661"/>
            <a:ext cx="1344921" cy="785656"/>
          </a:xfrm>
          <a:prstGeom prst="rect">
            <a:avLst/>
          </a:prstGeom>
        </p:spPr>
      </p:pic>
      <p:pic>
        <p:nvPicPr>
          <p:cNvPr id="10" name="Picture 9">
            <a:extLst>
              <a:ext uri="{FF2B5EF4-FFF2-40B4-BE49-F238E27FC236}">
                <a16:creationId xmlns:a16="http://schemas.microsoft.com/office/drawing/2014/main" id="{0BC4E549-2277-3D54-CE2C-F52778024D99}"/>
              </a:ext>
            </a:extLst>
          </p:cNvPr>
          <p:cNvPicPr>
            <a:picLocks noChangeAspect="1"/>
          </p:cNvPicPr>
          <p:nvPr/>
        </p:nvPicPr>
        <p:blipFill>
          <a:blip r:embed="rId9"/>
          <a:stretch>
            <a:fillRect/>
          </a:stretch>
        </p:blipFill>
        <p:spPr>
          <a:xfrm>
            <a:off x="2883609" y="5416553"/>
            <a:ext cx="2347344" cy="1325559"/>
          </a:xfrm>
          <a:prstGeom prst="rect">
            <a:avLst/>
          </a:prstGeom>
        </p:spPr>
      </p:pic>
    </p:spTree>
    <p:extLst>
      <p:ext uri="{BB962C8B-B14F-4D97-AF65-F5344CB8AC3E}">
        <p14:creationId xmlns:p14="http://schemas.microsoft.com/office/powerpoint/2010/main" val="2803460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a:latin typeface="Abadi"/>
              </a:rPr>
              <a:t>Section 4 </a:t>
            </a:r>
            <a:endParaRPr lang="en-GB" b="1">
              <a:latin typeface="Abadi" panose="020B0604020104020204" pitchFamily="34" charset="0"/>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BA6150C7-40D7-A0D6-3857-91EF48570C79}"/>
              </a:ext>
            </a:extLst>
          </p:cNvPr>
          <p:cNvPicPr>
            <a:picLocks noChangeAspect="1"/>
          </p:cNvPicPr>
          <p:nvPr/>
        </p:nvPicPr>
        <p:blipFill>
          <a:blip r:embed="rId4"/>
          <a:stretch>
            <a:fillRect/>
          </a:stretch>
        </p:blipFill>
        <p:spPr>
          <a:xfrm>
            <a:off x="5644376" y="1988011"/>
            <a:ext cx="6237247" cy="3569638"/>
          </a:xfrm>
          <a:prstGeom prst="rect">
            <a:avLst/>
          </a:prstGeom>
        </p:spPr>
      </p:pic>
      <p:sp>
        <p:nvSpPr>
          <p:cNvPr id="9" name="Content Placeholder 13">
            <a:extLst>
              <a:ext uri="{FF2B5EF4-FFF2-40B4-BE49-F238E27FC236}">
                <a16:creationId xmlns:a16="http://schemas.microsoft.com/office/drawing/2014/main" id="{36D5AFF3-1C6C-103C-910E-6376CB212A19}"/>
              </a:ext>
            </a:extLst>
          </p:cNvPr>
          <p:cNvSpPr>
            <a:spLocks noGrp="1"/>
          </p:cNvSpPr>
          <p:nvPr>
            <p:ph idx="1"/>
          </p:nvPr>
        </p:nvSpPr>
        <p:spPr>
          <a:xfrm>
            <a:off x="438246" y="2210886"/>
            <a:ext cx="5367454" cy="4351336"/>
          </a:xfrm>
        </p:spPr>
        <p:txBody>
          <a:bodyPr/>
          <a:lstStyle/>
          <a:p>
            <a:pPr marL="0" indent="0">
              <a:buNone/>
            </a:pPr>
            <a:r>
              <a:rPr lang="en-US" sz="1400" b="1" u="sng" dirty="0">
                <a:ea typeface="Calibri"/>
                <a:cs typeface="Calibri"/>
              </a:rPr>
              <a:t>Problem #2 – Out of Memory</a:t>
            </a:r>
          </a:p>
          <a:p>
            <a:pPr marL="0" indent="0">
              <a:buNone/>
            </a:pPr>
            <a:r>
              <a:rPr lang="en-US" sz="1400" dirty="0">
                <a:cs typeface="Calibri"/>
              </a:rPr>
              <a:t>After test running the games a couple times, I came to the discovery that Greenfoot flags up an </a:t>
            </a:r>
            <a:r>
              <a:rPr lang="en-US" sz="1400" i="1" dirty="0">
                <a:cs typeface="Calibri"/>
              </a:rPr>
              <a:t>out of memory </a:t>
            </a:r>
            <a:r>
              <a:rPr lang="en-US" sz="1400" dirty="0">
                <a:cs typeface="Calibri"/>
              </a:rPr>
              <a:t>error when </a:t>
            </a:r>
            <a:r>
              <a:rPr lang="en-US" sz="1400" dirty="0" err="1">
                <a:cs typeface="Calibri"/>
              </a:rPr>
              <a:t>finalising</a:t>
            </a:r>
            <a:r>
              <a:rPr lang="en-US" sz="1400" dirty="0">
                <a:cs typeface="Calibri"/>
              </a:rPr>
              <a:t> the level. After doing some googling, it seemed this was simply because there were too many objects instantiated in the run of the game for Greenfoot to handle. Once the error does come up, the only option is to completely close and re-open the program.</a:t>
            </a:r>
          </a:p>
          <a:p>
            <a:pPr marL="0" indent="0">
              <a:buNone/>
            </a:pPr>
            <a:r>
              <a:rPr lang="en-US" sz="1400" dirty="0">
                <a:cs typeface="Calibri"/>
              </a:rPr>
              <a:t>However, after testing, I found that it only happened after the levels were run at least 8 times each. Although this may shorten after I add my subsequent sections, it seems that this problem can be avoided if not run too many times. In the future, using a program with more capability than Greenfoot would have made this problem less likely.</a:t>
            </a:r>
          </a:p>
        </p:txBody>
      </p:sp>
    </p:spTree>
    <p:extLst>
      <p:ext uri="{BB962C8B-B14F-4D97-AF65-F5344CB8AC3E}">
        <p14:creationId xmlns:p14="http://schemas.microsoft.com/office/powerpoint/2010/main" val="11383752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a:latin typeface="Abadi"/>
              </a:rPr>
              <a:t>Section 4 – Test Plan</a:t>
            </a:r>
            <a:endParaRPr lang="en-GB" b="1">
              <a:latin typeface="Abadi" panose="020B0604020104020204" pitchFamily="34" charset="0"/>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graphicFrame>
        <p:nvGraphicFramePr>
          <p:cNvPr id="3" name="Table 12">
            <a:extLst>
              <a:ext uri="{FF2B5EF4-FFF2-40B4-BE49-F238E27FC236}">
                <a16:creationId xmlns:a16="http://schemas.microsoft.com/office/drawing/2014/main" id="{121925AE-E1CA-6572-2E84-30A0A2447787}"/>
              </a:ext>
            </a:extLst>
          </p:cNvPr>
          <p:cNvGraphicFramePr>
            <a:graphicFrameLocks noGrp="1"/>
          </p:cNvGraphicFramePr>
          <p:nvPr>
            <p:extLst>
              <p:ext uri="{D42A27DB-BD31-4B8C-83A1-F6EECF244321}">
                <p14:modId xmlns:p14="http://schemas.microsoft.com/office/powerpoint/2010/main" val="4124959696"/>
              </p:ext>
            </p:extLst>
          </p:nvPr>
        </p:nvGraphicFramePr>
        <p:xfrm>
          <a:off x="928320" y="1846698"/>
          <a:ext cx="7636762" cy="2534245"/>
        </p:xfrm>
        <a:graphic>
          <a:graphicData uri="http://schemas.openxmlformats.org/drawingml/2006/table">
            <a:tbl>
              <a:tblPr firstRow="1">
                <a:tableStyleId>{5940675A-B579-460E-94D1-54222C63F5DA}</a:tableStyleId>
              </a:tblPr>
              <a:tblGrid>
                <a:gridCol w="411819">
                  <a:extLst>
                    <a:ext uri="{9D8B030D-6E8A-4147-A177-3AD203B41FA5}">
                      <a16:colId xmlns:a16="http://schemas.microsoft.com/office/drawing/2014/main" val="3031887209"/>
                    </a:ext>
                  </a:extLst>
                </a:gridCol>
                <a:gridCol w="411819">
                  <a:extLst>
                    <a:ext uri="{9D8B030D-6E8A-4147-A177-3AD203B41FA5}">
                      <a16:colId xmlns:a16="http://schemas.microsoft.com/office/drawing/2014/main" val="4288658447"/>
                    </a:ext>
                  </a:extLst>
                </a:gridCol>
                <a:gridCol w="1647363">
                  <a:extLst>
                    <a:ext uri="{9D8B030D-6E8A-4147-A177-3AD203B41FA5}">
                      <a16:colId xmlns:a16="http://schemas.microsoft.com/office/drawing/2014/main" val="2115652970"/>
                    </a:ext>
                  </a:extLst>
                </a:gridCol>
                <a:gridCol w="1145971">
                  <a:extLst>
                    <a:ext uri="{9D8B030D-6E8A-4147-A177-3AD203B41FA5}">
                      <a16:colId xmlns:a16="http://schemas.microsoft.com/office/drawing/2014/main" val="1701915349"/>
                    </a:ext>
                  </a:extLst>
                </a:gridCol>
                <a:gridCol w="2042969">
                  <a:extLst>
                    <a:ext uri="{9D8B030D-6E8A-4147-A177-3AD203B41FA5}">
                      <a16:colId xmlns:a16="http://schemas.microsoft.com/office/drawing/2014/main" val="1376363957"/>
                    </a:ext>
                  </a:extLst>
                </a:gridCol>
                <a:gridCol w="1976821">
                  <a:extLst>
                    <a:ext uri="{9D8B030D-6E8A-4147-A177-3AD203B41FA5}">
                      <a16:colId xmlns:a16="http://schemas.microsoft.com/office/drawing/2014/main" val="1739841957"/>
                    </a:ext>
                  </a:extLst>
                </a:gridCol>
              </a:tblGrid>
              <a:tr h="339685">
                <a:tc rowSpan="3">
                  <a:txBody>
                    <a:bodyPr/>
                    <a:lstStyle/>
                    <a:p>
                      <a:r>
                        <a:rPr lang="en-GB" sz="1200" noProof="0"/>
                        <a:t>4</a:t>
                      </a:r>
                    </a:p>
                  </a:txBody>
                  <a:tcPr>
                    <a:solidFill>
                      <a:schemeClr val="bg1">
                        <a:lumMod val="85000"/>
                      </a:schemeClr>
                    </a:solidFill>
                  </a:tcPr>
                </a:tc>
                <a:tc>
                  <a:txBody>
                    <a:bodyPr/>
                    <a:lstStyle/>
                    <a:p>
                      <a:r>
                        <a:rPr lang="en-GB" sz="1200" noProof="0"/>
                        <a:t>No.</a:t>
                      </a:r>
                    </a:p>
                  </a:txBody>
                  <a:tcPr>
                    <a:solidFill>
                      <a:schemeClr val="bg1">
                        <a:lumMod val="85000"/>
                      </a:schemeClr>
                    </a:solidFill>
                  </a:tcPr>
                </a:tc>
                <a:tc>
                  <a:txBody>
                    <a:bodyPr/>
                    <a:lstStyle/>
                    <a:p>
                      <a:r>
                        <a:rPr lang="en-GB" sz="1200" noProof="0"/>
                        <a:t>Description</a:t>
                      </a:r>
                    </a:p>
                  </a:txBody>
                  <a:tcPr>
                    <a:solidFill>
                      <a:schemeClr val="bg2"/>
                    </a:solidFill>
                  </a:tcPr>
                </a:tc>
                <a:tc>
                  <a:txBody>
                    <a:bodyPr/>
                    <a:lstStyle/>
                    <a:p>
                      <a:pPr lvl="0">
                        <a:buNone/>
                      </a:pPr>
                      <a:r>
                        <a:rPr lang="en-GB" sz="1200" b="0" i="0" u="none" strike="noStrike" noProof="0">
                          <a:solidFill>
                            <a:srgbClr val="000000"/>
                          </a:solidFill>
                          <a:latin typeface="Calibri"/>
                        </a:rPr>
                        <a:t>Test Data</a:t>
                      </a:r>
                      <a:endParaRPr lang="en-GB" sz="1200" noProof="0"/>
                    </a:p>
                  </a:txBody>
                  <a:tcPr>
                    <a:solidFill>
                      <a:schemeClr val="bg2"/>
                    </a:solidFill>
                  </a:tcPr>
                </a:tc>
                <a:tc>
                  <a:txBody>
                    <a:bodyPr/>
                    <a:lstStyle/>
                    <a:p>
                      <a:r>
                        <a:rPr lang="en-GB" sz="1200" noProof="0"/>
                        <a:t>Expected Output</a:t>
                      </a:r>
                    </a:p>
                  </a:txBody>
                  <a:tcPr>
                    <a:solidFill>
                      <a:schemeClr val="bg2"/>
                    </a:solidFill>
                  </a:tcPr>
                </a:tc>
                <a:tc>
                  <a:txBody>
                    <a:bodyPr/>
                    <a:lstStyle/>
                    <a:p>
                      <a:pPr lvl="0">
                        <a:buNone/>
                      </a:pPr>
                      <a:r>
                        <a:rPr lang="en-GB" sz="1200" noProof="0"/>
                        <a:t>Actual Output</a:t>
                      </a:r>
                    </a:p>
                  </a:txBody>
                  <a:tcPr>
                    <a:solidFill>
                      <a:schemeClr val="bg2"/>
                    </a:solidFill>
                  </a:tcPr>
                </a:tc>
                <a:extLst>
                  <a:ext uri="{0D108BD9-81ED-4DB2-BD59-A6C34878D82A}">
                    <a16:rowId xmlns:a16="http://schemas.microsoft.com/office/drawing/2014/main" val="649413171"/>
                  </a:ext>
                </a:extLst>
              </a:tr>
              <a:tr h="339685">
                <a:tc vMerge="1">
                  <a:txBody>
                    <a:bodyPr/>
                    <a:lstStyle/>
                    <a:p>
                      <a:pPr lvl="0">
                        <a:buNone/>
                      </a:pPr>
                      <a:endParaRPr lang="en-GB" sz="1200" noProof="0"/>
                    </a:p>
                  </a:txBody>
                  <a:tcPr>
                    <a:noFill/>
                  </a:tcPr>
                </a:tc>
                <a:tc>
                  <a:txBody>
                    <a:bodyPr/>
                    <a:lstStyle/>
                    <a:p>
                      <a:pPr lvl="0">
                        <a:buNone/>
                      </a:pPr>
                      <a:r>
                        <a:rPr lang="en-GB" sz="1200" noProof="0"/>
                        <a:t>1</a:t>
                      </a:r>
                    </a:p>
                  </a:txBody>
                  <a:tcPr>
                    <a:noFill/>
                  </a:tcPr>
                </a:tc>
                <a:tc>
                  <a:txBody>
                    <a:bodyPr/>
                    <a:lstStyle/>
                    <a:p>
                      <a:pPr lvl="0">
                        <a:buNone/>
                      </a:pPr>
                      <a:r>
                        <a:rPr lang="en-GB" sz="1200" noProof="0"/>
                        <a:t>Do the end-of-level screens open when intended to?</a:t>
                      </a:r>
                    </a:p>
                  </a:txBody>
                  <a:tcPr>
                    <a:noFill/>
                  </a:tcPr>
                </a:tc>
                <a:tc>
                  <a:txBody>
                    <a:bodyPr/>
                    <a:lstStyle/>
                    <a:p>
                      <a:pPr marL="0" lvl="0" indent="0">
                        <a:buFont typeface="Calibri"/>
                        <a:buNone/>
                      </a:pPr>
                      <a:r>
                        <a:rPr lang="en-GB" sz="1200" noProof="0"/>
                        <a:t>Car reaches destination</a:t>
                      </a:r>
                    </a:p>
                  </a:txBody>
                  <a:tcPr>
                    <a:noFill/>
                  </a:tcPr>
                </a:tc>
                <a:tc>
                  <a:txBody>
                    <a:bodyPr/>
                    <a:lstStyle/>
                    <a:p>
                      <a:pPr lvl="0">
                        <a:buNone/>
                      </a:pPr>
                      <a:r>
                        <a:rPr lang="en-GB" sz="1200" noProof="0"/>
                        <a:t>The end-of-level screen opens when the Car finishes the level successfully to reward the player.</a:t>
                      </a:r>
                    </a:p>
                  </a:txBody>
                  <a:tcPr>
                    <a:noFill/>
                  </a:tcPr>
                </a:tc>
                <a:tc>
                  <a:txBody>
                    <a:bodyPr/>
                    <a:lstStyle/>
                    <a:p>
                      <a:pPr lvl="0">
                        <a:buNone/>
                      </a:pPr>
                      <a:r>
                        <a:rPr lang="en-GB" sz="1200" noProof="0"/>
                        <a:t>The end screens open once the car intersects with my "token" that sits in the parking spaces.</a:t>
                      </a:r>
                    </a:p>
                  </a:txBody>
                  <a:tcPr>
                    <a:noFill/>
                  </a:tcPr>
                </a:tc>
                <a:extLst>
                  <a:ext uri="{0D108BD9-81ED-4DB2-BD59-A6C34878D82A}">
                    <a16:rowId xmlns:a16="http://schemas.microsoft.com/office/drawing/2014/main" val="1831872971"/>
                  </a:ext>
                </a:extLst>
              </a:tr>
              <a:tr h="339685">
                <a:tc vMerge="1">
                  <a:txBody>
                    <a:bodyPr/>
                    <a:lstStyle/>
                    <a:p>
                      <a:pPr lvl="0">
                        <a:buNone/>
                      </a:pPr>
                      <a:endParaRPr lang="en-GB" sz="1200" noProof="0"/>
                    </a:p>
                  </a:txBody>
                  <a:tcPr>
                    <a:noFill/>
                  </a:tcPr>
                </a:tc>
                <a:tc>
                  <a:txBody>
                    <a:bodyPr/>
                    <a:lstStyle/>
                    <a:p>
                      <a:pPr lvl="0">
                        <a:buNone/>
                      </a:pPr>
                      <a:r>
                        <a:rPr lang="en-GB" sz="1200" noProof="0"/>
                        <a:t>2</a:t>
                      </a:r>
                    </a:p>
                  </a:txBody>
                  <a:tcPr>
                    <a:noFill/>
                  </a:tcPr>
                </a:tc>
                <a:tc>
                  <a:txBody>
                    <a:bodyPr/>
                    <a:lstStyle/>
                    <a:p>
                      <a:pPr lvl="0">
                        <a:buNone/>
                      </a:pPr>
                      <a:r>
                        <a:rPr lang="en-GB" sz="1200" noProof="0" dirty="0"/>
                        <a:t>Do the end-of-level screens link back to the Main menu.</a:t>
                      </a:r>
                    </a:p>
                  </a:txBody>
                  <a:tcPr>
                    <a:noFill/>
                  </a:tcPr>
                </a:tc>
                <a:tc>
                  <a:txBody>
                    <a:bodyPr/>
                    <a:lstStyle/>
                    <a:p>
                      <a:pPr marL="0" lvl="0" indent="0">
                        <a:buFont typeface="Calibri"/>
                        <a:buNone/>
                      </a:pPr>
                      <a:r>
                        <a:rPr lang="en-GB" sz="1200" noProof="0"/>
                        <a:t>Home button pressed on end-of-level screen</a:t>
                      </a:r>
                    </a:p>
                  </a:txBody>
                  <a:tcPr>
                    <a:noFill/>
                  </a:tcPr>
                </a:tc>
                <a:tc>
                  <a:txBody>
                    <a:bodyPr/>
                    <a:lstStyle/>
                    <a:p>
                      <a:pPr lvl="0">
                        <a:buNone/>
                      </a:pPr>
                      <a:r>
                        <a:rPr lang="en-GB" sz="1200" noProof="0"/>
                        <a:t>The Main menu is opened when the level finishes after the player presses home.</a:t>
                      </a:r>
                    </a:p>
                  </a:txBody>
                  <a:tcPr>
                    <a:noFill/>
                  </a:tcPr>
                </a:tc>
                <a:tc>
                  <a:txBody>
                    <a:bodyPr/>
                    <a:lstStyle/>
                    <a:p>
                      <a:pPr lvl="0">
                        <a:buNone/>
                      </a:pPr>
                      <a:r>
                        <a:rPr lang="en-GB" sz="1200" noProof="0" dirty="0"/>
                        <a:t>The end of level screens do link successfully back into the main menu which keep their functioning buttons. However, there is a memory issue when the menu button is used too much.</a:t>
                      </a:r>
                    </a:p>
                  </a:txBody>
                  <a:tcPr>
                    <a:noFill/>
                  </a:tcPr>
                </a:tc>
                <a:extLst>
                  <a:ext uri="{0D108BD9-81ED-4DB2-BD59-A6C34878D82A}">
                    <a16:rowId xmlns:a16="http://schemas.microsoft.com/office/drawing/2014/main" val="1129035857"/>
                  </a:ext>
                </a:extLst>
              </a:tr>
            </a:tbl>
          </a:graphicData>
        </a:graphic>
      </p:graphicFrame>
      <p:sp>
        <p:nvSpPr>
          <p:cNvPr id="7" name="TextBox 6">
            <a:extLst>
              <a:ext uri="{FF2B5EF4-FFF2-40B4-BE49-F238E27FC236}">
                <a16:creationId xmlns:a16="http://schemas.microsoft.com/office/drawing/2014/main" id="{71E66986-E1D8-04E9-196D-833DF8CAA7FC}"/>
              </a:ext>
            </a:extLst>
          </p:cNvPr>
          <p:cNvSpPr txBox="1"/>
          <p:nvPr/>
        </p:nvSpPr>
        <p:spPr>
          <a:xfrm>
            <a:off x="899481" y="4636875"/>
            <a:ext cx="10826047" cy="1231106"/>
          </a:xfrm>
          <a:prstGeom prst="rect">
            <a:avLst/>
          </a:prstGeom>
          <a:noFill/>
        </p:spPr>
        <p:txBody>
          <a:bodyPr wrap="square" lIns="91440" tIns="45720" rIns="91440" bIns="45720" rtlCol="0" anchor="t">
            <a:spAutoFit/>
          </a:bodyPr>
          <a:lstStyle/>
          <a:p>
            <a:r>
              <a:rPr lang="en-US" sz="1600">
                <a:solidFill>
                  <a:schemeClr val="bg1">
                    <a:lumMod val="50000"/>
                  </a:schemeClr>
                </a:solidFill>
              </a:rPr>
              <a:t>End of Stage review =</a:t>
            </a:r>
            <a:br>
              <a:rPr lang="en-US" sz="1600">
                <a:solidFill>
                  <a:schemeClr val="bg1">
                    <a:lumMod val="75000"/>
                  </a:schemeClr>
                </a:solidFill>
              </a:rPr>
            </a:br>
            <a:r>
              <a:rPr lang="en-US" sz="1400">
                <a:solidFill>
                  <a:schemeClr val="bg1">
                    <a:lumMod val="50000"/>
                  </a:schemeClr>
                </a:solidFill>
              </a:rPr>
              <a:t>-This stage of my game took about as long as I had expected as I was already unsure how the worlds would link based off my struggle with them in section 1. However, after resolving the difficulty with the buttons , the section was reasonably short and still does work as intended. I am still cautious of the memory error as it may limit how the game can be played going forwards in my forthcoming sections.</a:t>
            </a:r>
            <a:endParaRPr lang="en-US" sz="1400">
              <a:solidFill>
                <a:schemeClr val="bg1">
                  <a:lumMod val="50000"/>
                </a:schemeClr>
              </a:solidFill>
              <a:ea typeface="+mn-lt"/>
              <a:cs typeface="+mn-lt"/>
            </a:endParaRPr>
          </a:p>
          <a:p>
            <a:pPr marL="285750" indent="-285750">
              <a:buFont typeface="Calibri"/>
              <a:buChar char="-"/>
            </a:pPr>
            <a:r>
              <a:rPr lang="en-US" sz="1600">
                <a:solidFill>
                  <a:schemeClr val="bg1">
                    <a:lumMod val="50000"/>
                  </a:schemeClr>
                </a:solidFill>
                <a:ea typeface="Calibri" panose="020F0502020204030204"/>
                <a:cs typeface="Calibri" panose="020F0502020204030204"/>
              </a:rPr>
              <a:t>Success = 7/10</a:t>
            </a:r>
          </a:p>
        </p:txBody>
      </p:sp>
      <p:pic>
        <p:nvPicPr>
          <p:cNvPr id="5" name="Picture 4">
            <a:extLst>
              <a:ext uri="{FF2B5EF4-FFF2-40B4-BE49-F238E27FC236}">
                <a16:creationId xmlns:a16="http://schemas.microsoft.com/office/drawing/2014/main" id="{A7677CDE-5699-6786-B359-444A96732DC7}"/>
              </a:ext>
            </a:extLst>
          </p:cNvPr>
          <p:cNvPicPr>
            <a:picLocks noChangeAspect="1"/>
          </p:cNvPicPr>
          <p:nvPr/>
        </p:nvPicPr>
        <p:blipFill>
          <a:blip r:embed="rId4"/>
          <a:stretch>
            <a:fillRect/>
          </a:stretch>
        </p:blipFill>
        <p:spPr>
          <a:xfrm>
            <a:off x="8843234" y="1846698"/>
            <a:ext cx="2584928" cy="2505673"/>
          </a:xfrm>
          <a:prstGeom prst="rect">
            <a:avLst/>
          </a:prstGeom>
        </p:spPr>
      </p:pic>
      <p:pic>
        <p:nvPicPr>
          <p:cNvPr id="8" name="Graphic 7" descr="Video camera with solid fill">
            <a:hlinkClick r:id="rId5"/>
            <a:extLst>
              <a:ext uri="{FF2B5EF4-FFF2-40B4-BE49-F238E27FC236}">
                <a16:creationId xmlns:a16="http://schemas.microsoft.com/office/drawing/2014/main" id="{22D5764C-926B-C27A-7DDC-FB5D0CB184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78498" y="2498144"/>
            <a:ext cx="914400" cy="914400"/>
          </a:xfrm>
          <a:prstGeom prst="rect">
            <a:avLst/>
          </a:prstGeom>
        </p:spPr>
      </p:pic>
      <p:sp>
        <p:nvSpPr>
          <p:cNvPr id="9" name="TextBox 8">
            <a:extLst>
              <a:ext uri="{FF2B5EF4-FFF2-40B4-BE49-F238E27FC236}">
                <a16:creationId xmlns:a16="http://schemas.microsoft.com/office/drawing/2014/main" id="{5D14DFE0-8749-01D5-6556-B9CC2468F888}"/>
              </a:ext>
            </a:extLst>
          </p:cNvPr>
          <p:cNvSpPr txBox="1"/>
          <p:nvPr/>
        </p:nvSpPr>
        <p:spPr>
          <a:xfrm>
            <a:off x="8915400" y="3676650"/>
            <a:ext cx="25908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dirty="0">
                <a:ea typeface="+mn-lt"/>
                <a:cs typeface="+mn-lt"/>
              </a:rPr>
              <a:t>https://youtu.be/TAn3iMVMg1o</a:t>
            </a:r>
            <a:endParaRPr lang="en-US" sz="1600" dirty="0">
              <a:cs typeface="Calibri" panose="020F0502020204030204"/>
            </a:endParaRPr>
          </a:p>
        </p:txBody>
      </p:sp>
    </p:spTree>
    <p:extLst>
      <p:ext uri="{BB962C8B-B14F-4D97-AF65-F5344CB8AC3E}">
        <p14:creationId xmlns:p14="http://schemas.microsoft.com/office/powerpoint/2010/main" val="1118330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dirty="0">
                <a:latin typeface="Abadi"/>
              </a:rPr>
              <a:t>Section 5</a:t>
            </a:r>
            <a:endParaRPr lang="en-GB" b="1" dirty="0">
              <a:latin typeface="Abadi" panose="020B0604020104020204" pitchFamily="34" charset="0"/>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sp>
        <p:nvSpPr>
          <p:cNvPr id="7" name="TextBox 6">
            <a:extLst>
              <a:ext uri="{FF2B5EF4-FFF2-40B4-BE49-F238E27FC236}">
                <a16:creationId xmlns:a16="http://schemas.microsoft.com/office/drawing/2014/main" id="{03A5ECFC-9782-9A6C-2690-8448B8F3F83A}"/>
              </a:ext>
            </a:extLst>
          </p:cNvPr>
          <p:cNvSpPr txBox="1"/>
          <p:nvPr/>
        </p:nvSpPr>
        <p:spPr>
          <a:xfrm>
            <a:off x="357466" y="2549089"/>
            <a:ext cx="7967383" cy="1169551"/>
          </a:xfrm>
          <a:prstGeom prst="rect">
            <a:avLst/>
          </a:prstGeom>
          <a:noFill/>
        </p:spPr>
        <p:txBody>
          <a:bodyPr wrap="square" rtlCol="0">
            <a:spAutoFit/>
          </a:bodyPr>
          <a:lstStyle/>
          <a:p>
            <a:r>
              <a:rPr lang="en-US" sz="1400" dirty="0"/>
              <a:t>In the 5</a:t>
            </a:r>
            <a:r>
              <a:rPr lang="en-US" sz="1400" baseline="30000" dirty="0"/>
              <a:t>th</a:t>
            </a:r>
            <a:r>
              <a:rPr lang="en-US" sz="1400" dirty="0"/>
              <a:t> section, I will develop the vehicle damage options for the car. This will mean that health will have to be made and the vehicles will be damaged to different amounts based on what they are interacting with. I will try to make the hitbox for the car into a circle to make it less sensitive when turning/colliding with certain objects. I will also create a health bar for to visualize the health to the user and make sure that the level is restarted once the health reaches 0.</a:t>
            </a:r>
            <a:endParaRPr lang="en-GB" sz="1400" dirty="0"/>
          </a:p>
        </p:txBody>
      </p:sp>
      <p:sp>
        <p:nvSpPr>
          <p:cNvPr id="9" name="TextBox 8">
            <a:extLst>
              <a:ext uri="{FF2B5EF4-FFF2-40B4-BE49-F238E27FC236}">
                <a16:creationId xmlns:a16="http://schemas.microsoft.com/office/drawing/2014/main" id="{D7F8CD77-4BCC-515B-0DFB-734EDB26410C}"/>
              </a:ext>
            </a:extLst>
          </p:cNvPr>
          <p:cNvSpPr txBox="1"/>
          <p:nvPr/>
        </p:nvSpPr>
        <p:spPr>
          <a:xfrm>
            <a:off x="1574710" y="3800327"/>
            <a:ext cx="5159881" cy="461665"/>
          </a:xfrm>
          <a:prstGeom prst="rect">
            <a:avLst/>
          </a:prstGeom>
          <a:noFill/>
        </p:spPr>
        <p:txBody>
          <a:bodyPr wrap="square" rtlCol="0">
            <a:spAutoFit/>
          </a:bodyPr>
          <a:lstStyle/>
          <a:p>
            <a:r>
              <a:rPr lang="en-US" sz="1200" b="1" dirty="0"/>
              <a:t>Hitboxes = </a:t>
            </a:r>
            <a:r>
              <a:rPr lang="en-US" sz="1200" dirty="0"/>
              <a:t>after some research, I have found several ways of identifying hitboxes included in the actor class (website: </a:t>
            </a:r>
            <a:r>
              <a:rPr lang="en-US" sz="1200" dirty="0">
                <a:hlinkClick r:id="rId4"/>
              </a:rPr>
              <a:t>Greenfoot | Hitbox Visualizer</a:t>
            </a:r>
            <a:r>
              <a:rPr lang="en-US" sz="1200" dirty="0"/>
              <a:t>)</a:t>
            </a:r>
            <a:endParaRPr lang="en-GB" sz="1200" b="1" dirty="0"/>
          </a:p>
        </p:txBody>
      </p:sp>
      <p:pic>
        <p:nvPicPr>
          <p:cNvPr id="5" name="Picture 4">
            <a:extLst>
              <a:ext uri="{FF2B5EF4-FFF2-40B4-BE49-F238E27FC236}">
                <a16:creationId xmlns:a16="http://schemas.microsoft.com/office/drawing/2014/main" id="{CCA1C8DE-AC95-31FE-0BD9-BEAFBA9BF023}"/>
              </a:ext>
            </a:extLst>
          </p:cNvPr>
          <p:cNvPicPr>
            <a:picLocks noChangeAspect="1"/>
          </p:cNvPicPr>
          <p:nvPr/>
        </p:nvPicPr>
        <p:blipFill rotWithShape="1">
          <a:blip r:embed="rId5"/>
          <a:srcRect l="10060" t="3322" b="2341"/>
          <a:stretch/>
        </p:blipFill>
        <p:spPr>
          <a:xfrm>
            <a:off x="8393488" y="2658603"/>
            <a:ext cx="2741369" cy="4149696"/>
          </a:xfrm>
          <a:prstGeom prst="rect">
            <a:avLst/>
          </a:prstGeom>
        </p:spPr>
      </p:pic>
      <p:grpSp>
        <p:nvGrpSpPr>
          <p:cNvPr id="3" name="Group 2">
            <a:extLst>
              <a:ext uri="{FF2B5EF4-FFF2-40B4-BE49-F238E27FC236}">
                <a16:creationId xmlns:a16="http://schemas.microsoft.com/office/drawing/2014/main" id="{262756AC-3722-FA8C-9BB1-50259BBD4D3F}"/>
              </a:ext>
            </a:extLst>
          </p:cNvPr>
          <p:cNvGrpSpPr/>
          <p:nvPr/>
        </p:nvGrpSpPr>
        <p:grpSpPr>
          <a:xfrm>
            <a:off x="1418805" y="4348704"/>
            <a:ext cx="1716565" cy="2073373"/>
            <a:chOff x="428625" y="4030250"/>
            <a:chExt cx="2167128" cy="2617590"/>
          </a:xfrm>
        </p:grpSpPr>
        <p:sp>
          <p:nvSpPr>
            <p:cNvPr id="18" name="Oval 17">
              <a:extLst>
                <a:ext uri="{FF2B5EF4-FFF2-40B4-BE49-F238E27FC236}">
                  <a16:creationId xmlns:a16="http://schemas.microsoft.com/office/drawing/2014/main" id="{0CB9E088-D85C-D75C-220B-D1A56371329E}"/>
                </a:ext>
              </a:extLst>
            </p:cNvPr>
            <p:cNvSpPr/>
            <p:nvPr/>
          </p:nvSpPr>
          <p:spPr>
            <a:xfrm>
              <a:off x="428625" y="4124325"/>
              <a:ext cx="2167128" cy="2167128"/>
            </a:xfrm>
            <a:prstGeom prst="ellipse">
              <a:avLst/>
            </a:prstGeom>
            <a:solidFill>
              <a:schemeClr val="accent5">
                <a:lumMod val="60000"/>
                <a:lumOff val="40000"/>
                <a:alpha val="5411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5" name="Picture 14" descr="A blue car with black trim&#10;&#10;Description automatically generated">
              <a:extLst>
                <a:ext uri="{FF2B5EF4-FFF2-40B4-BE49-F238E27FC236}">
                  <a16:creationId xmlns:a16="http://schemas.microsoft.com/office/drawing/2014/main" id="{529189A2-F869-F0C5-148B-A83243A2BF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838197" y="4030250"/>
              <a:ext cx="1306376" cy="2617590"/>
            </a:xfrm>
            <a:prstGeom prst="rect">
              <a:avLst/>
            </a:prstGeom>
          </p:spPr>
        </p:pic>
      </p:grpSp>
      <p:grpSp>
        <p:nvGrpSpPr>
          <p:cNvPr id="8" name="Group 7">
            <a:extLst>
              <a:ext uri="{FF2B5EF4-FFF2-40B4-BE49-F238E27FC236}">
                <a16:creationId xmlns:a16="http://schemas.microsoft.com/office/drawing/2014/main" id="{3AFBA770-FA3D-92B4-E319-E99DAD3687A3}"/>
              </a:ext>
            </a:extLst>
          </p:cNvPr>
          <p:cNvGrpSpPr/>
          <p:nvPr/>
        </p:nvGrpSpPr>
        <p:grpSpPr>
          <a:xfrm>
            <a:off x="3559257" y="4507138"/>
            <a:ext cx="1073747" cy="1683834"/>
            <a:chOff x="3095125" y="4105274"/>
            <a:chExt cx="1306376" cy="2186178"/>
          </a:xfrm>
        </p:grpSpPr>
        <p:sp>
          <p:nvSpPr>
            <p:cNvPr id="20" name="Rectangle 19">
              <a:extLst>
                <a:ext uri="{FF2B5EF4-FFF2-40B4-BE49-F238E27FC236}">
                  <a16:creationId xmlns:a16="http://schemas.microsoft.com/office/drawing/2014/main" id="{8969AD16-8776-B95E-CCC0-50FA6F17A825}"/>
                </a:ext>
              </a:extLst>
            </p:cNvPr>
            <p:cNvSpPr/>
            <p:nvPr/>
          </p:nvSpPr>
          <p:spPr>
            <a:xfrm>
              <a:off x="3141009" y="4105275"/>
              <a:ext cx="1230966" cy="2167128"/>
            </a:xfrm>
            <a:prstGeom prst="rect">
              <a:avLst/>
            </a:prstGeom>
            <a:solidFill>
              <a:srgbClr val="FFFF00">
                <a:alpha val="5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6" name="Picture 15" descr="A blue car with black trim&#10;&#10;Description automatically generated">
              <a:extLst>
                <a:ext uri="{FF2B5EF4-FFF2-40B4-BE49-F238E27FC236}">
                  <a16:creationId xmlns:a16="http://schemas.microsoft.com/office/drawing/2014/main" id="{B0D9888A-E766-23B1-4197-C7DEE51A3AD8}"/>
                </a:ext>
              </a:extLst>
            </p:cNvPr>
            <p:cNvPicPr>
              <a:picLocks noChangeAspect="1"/>
            </p:cNvPicPr>
            <p:nvPr/>
          </p:nvPicPr>
          <p:blipFill rotWithShape="1">
            <a:blip r:embed="rId6">
              <a:extLst>
                <a:ext uri="{28A0092B-C50C-407E-A947-70E740481C1C}">
                  <a14:useLocalDpi xmlns:a14="http://schemas.microsoft.com/office/drawing/2010/main" val="0"/>
                </a:ext>
              </a:extLst>
            </a:blip>
            <a:srcRect t="12738" b="3743"/>
            <a:stretch/>
          </p:blipFill>
          <p:spPr>
            <a:xfrm rot="10800000">
              <a:off x="3095125" y="4105274"/>
              <a:ext cx="1306376" cy="2186178"/>
            </a:xfrm>
            <a:prstGeom prst="rect">
              <a:avLst/>
            </a:prstGeom>
            <a:ln>
              <a:noFill/>
            </a:ln>
          </p:spPr>
        </p:pic>
      </p:grpSp>
      <p:sp>
        <p:nvSpPr>
          <p:cNvPr id="19" name="TextBox 18">
            <a:extLst>
              <a:ext uri="{FF2B5EF4-FFF2-40B4-BE49-F238E27FC236}">
                <a16:creationId xmlns:a16="http://schemas.microsoft.com/office/drawing/2014/main" id="{BC71884B-A903-FEDD-2FE0-383F72DF980A}"/>
              </a:ext>
            </a:extLst>
          </p:cNvPr>
          <p:cNvSpPr txBox="1"/>
          <p:nvPr/>
        </p:nvSpPr>
        <p:spPr>
          <a:xfrm>
            <a:off x="956008" y="6211108"/>
            <a:ext cx="2481097" cy="438582"/>
          </a:xfrm>
          <a:prstGeom prst="rect">
            <a:avLst/>
          </a:prstGeom>
          <a:noFill/>
        </p:spPr>
        <p:txBody>
          <a:bodyPr wrap="square" rtlCol="0">
            <a:spAutoFit/>
          </a:bodyPr>
          <a:lstStyle/>
          <a:p>
            <a:pPr algn="ctr"/>
            <a:r>
              <a:rPr lang="en-GB" sz="1200" dirty="0"/>
              <a:t>Circular Hitbox = </a:t>
            </a:r>
          </a:p>
          <a:p>
            <a:pPr algn="ctr"/>
            <a:r>
              <a:rPr lang="en-GB" sz="1000" dirty="0" err="1"/>
              <a:t>getObjectsInRange</a:t>
            </a:r>
            <a:r>
              <a:rPr lang="en-GB" sz="1000" dirty="0"/>
              <a:t>(</a:t>
            </a:r>
            <a:r>
              <a:rPr lang="en-GB" sz="1000" dirty="0" err="1"/>
              <a:t>range,null</a:t>
            </a:r>
            <a:r>
              <a:rPr lang="en-GB" sz="1000" dirty="0"/>
              <a:t>)</a:t>
            </a:r>
          </a:p>
        </p:txBody>
      </p:sp>
      <p:sp>
        <p:nvSpPr>
          <p:cNvPr id="21" name="TextBox 20">
            <a:extLst>
              <a:ext uri="{FF2B5EF4-FFF2-40B4-BE49-F238E27FC236}">
                <a16:creationId xmlns:a16="http://schemas.microsoft.com/office/drawing/2014/main" id="{9D9F552E-6E53-DD2D-D8AC-2B1156CCD4DF}"/>
              </a:ext>
            </a:extLst>
          </p:cNvPr>
          <p:cNvSpPr txBox="1"/>
          <p:nvPr/>
        </p:nvSpPr>
        <p:spPr>
          <a:xfrm>
            <a:off x="3136170" y="6201605"/>
            <a:ext cx="1882109" cy="430887"/>
          </a:xfrm>
          <a:prstGeom prst="rect">
            <a:avLst/>
          </a:prstGeom>
          <a:noFill/>
        </p:spPr>
        <p:txBody>
          <a:bodyPr wrap="square" rtlCol="0">
            <a:spAutoFit/>
          </a:bodyPr>
          <a:lstStyle/>
          <a:p>
            <a:pPr algn="ctr"/>
            <a:r>
              <a:rPr lang="en-GB" sz="1050" dirty="0"/>
              <a:t>Rectangular Hitbox = </a:t>
            </a:r>
          </a:p>
          <a:p>
            <a:pPr algn="ctr"/>
            <a:r>
              <a:rPr lang="en-GB" sz="1050" dirty="0" err="1"/>
              <a:t>getIntersectingObjects</a:t>
            </a:r>
            <a:r>
              <a:rPr lang="en-GB" sz="1050" dirty="0"/>
              <a:t>(null)</a:t>
            </a:r>
          </a:p>
        </p:txBody>
      </p:sp>
      <p:grpSp>
        <p:nvGrpSpPr>
          <p:cNvPr id="10" name="Group 9">
            <a:extLst>
              <a:ext uri="{FF2B5EF4-FFF2-40B4-BE49-F238E27FC236}">
                <a16:creationId xmlns:a16="http://schemas.microsoft.com/office/drawing/2014/main" id="{395BEDB5-865D-21AE-BE7B-09617A4D3442}"/>
              </a:ext>
            </a:extLst>
          </p:cNvPr>
          <p:cNvGrpSpPr/>
          <p:nvPr/>
        </p:nvGrpSpPr>
        <p:grpSpPr>
          <a:xfrm>
            <a:off x="5142459" y="4443556"/>
            <a:ext cx="1778294" cy="1791949"/>
            <a:chOff x="5239156" y="3861500"/>
            <a:chExt cx="2167128" cy="2209668"/>
          </a:xfrm>
        </p:grpSpPr>
        <p:sp>
          <p:nvSpPr>
            <p:cNvPr id="22" name="Rectangle 21">
              <a:extLst>
                <a:ext uri="{FF2B5EF4-FFF2-40B4-BE49-F238E27FC236}">
                  <a16:creationId xmlns:a16="http://schemas.microsoft.com/office/drawing/2014/main" id="{1937AED8-E1CF-2AED-760C-4E1C8B5C0861}"/>
                </a:ext>
              </a:extLst>
            </p:cNvPr>
            <p:cNvSpPr/>
            <p:nvPr/>
          </p:nvSpPr>
          <p:spPr>
            <a:xfrm>
              <a:off x="5707237" y="3861500"/>
              <a:ext cx="1230966" cy="2167128"/>
            </a:xfrm>
            <a:prstGeom prst="rect">
              <a:avLst/>
            </a:prstGeom>
            <a:solidFill>
              <a:srgbClr val="FFFF00">
                <a:alpha val="5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3" name="Oval 22">
              <a:extLst>
                <a:ext uri="{FF2B5EF4-FFF2-40B4-BE49-F238E27FC236}">
                  <a16:creationId xmlns:a16="http://schemas.microsoft.com/office/drawing/2014/main" id="{6B940266-A648-183B-7843-91A31EFFC05F}"/>
                </a:ext>
              </a:extLst>
            </p:cNvPr>
            <p:cNvSpPr/>
            <p:nvPr/>
          </p:nvSpPr>
          <p:spPr>
            <a:xfrm>
              <a:off x="5239156" y="3874254"/>
              <a:ext cx="2167128" cy="2167128"/>
            </a:xfrm>
            <a:prstGeom prst="ellipse">
              <a:avLst/>
            </a:prstGeom>
            <a:solidFill>
              <a:schemeClr val="accent5">
                <a:lumMod val="60000"/>
                <a:lumOff val="40000"/>
                <a:alpha val="5019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25" name="Picture 24" descr="A blue car with black trim&#10;&#10;Description automatically generated">
              <a:extLst>
                <a:ext uri="{FF2B5EF4-FFF2-40B4-BE49-F238E27FC236}">
                  <a16:creationId xmlns:a16="http://schemas.microsoft.com/office/drawing/2014/main" id="{1C84E32A-4662-D7FA-A627-FE26D0C86201}"/>
                </a:ext>
              </a:extLst>
            </p:cNvPr>
            <p:cNvPicPr>
              <a:picLocks noChangeAspect="1"/>
            </p:cNvPicPr>
            <p:nvPr/>
          </p:nvPicPr>
          <p:blipFill rotWithShape="1">
            <a:blip r:embed="rId6">
              <a:extLst>
                <a:ext uri="{28A0092B-C50C-407E-A947-70E740481C1C}">
                  <a14:useLocalDpi xmlns:a14="http://schemas.microsoft.com/office/drawing/2010/main" val="0"/>
                </a:ext>
              </a:extLst>
            </a:blip>
            <a:srcRect t="12738" b="3743"/>
            <a:stretch/>
          </p:blipFill>
          <p:spPr>
            <a:xfrm rot="10800000">
              <a:off x="5661948" y="3884990"/>
              <a:ext cx="1306376" cy="2186178"/>
            </a:xfrm>
            <a:prstGeom prst="rect">
              <a:avLst/>
            </a:prstGeom>
            <a:noFill/>
            <a:ln>
              <a:noFill/>
            </a:ln>
          </p:spPr>
        </p:pic>
      </p:grpSp>
      <p:sp>
        <p:nvSpPr>
          <p:cNvPr id="26" name="TextBox 25">
            <a:extLst>
              <a:ext uri="{FF2B5EF4-FFF2-40B4-BE49-F238E27FC236}">
                <a16:creationId xmlns:a16="http://schemas.microsoft.com/office/drawing/2014/main" id="{7FDFBBF3-EB21-8B74-06FD-8E44E739E71A}"/>
              </a:ext>
            </a:extLst>
          </p:cNvPr>
          <p:cNvSpPr txBox="1"/>
          <p:nvPr/>
        </p:nvSpPr>
        <p:spPr>
          <a:xfrm>
            <a:off x="4876429" y="6231218"/>
            <a:ext cx="2282120" cy="577081"/>
          </a:xfrm>
          <a:prstGeom prst="rect">
            <a:avLst/>
          </a:prstGeom>
          <a:noFill/>
        </p:spPr>
        <p:txBody>
          <a:bodyPr wrap="square" rtlCol="0">
            <a:spAutoFit/>
          </a:bodyPr>
          <a:lstStyle/>
          <a:p>
            <a:pPr algn="ctr"/>
            <a:r>
              <a:rPr lang="en-GB" sz="1050" dirty="0"/>
              <a:t>Combined Hitboxes </a:t>
            </a:r>
            <a:r>
              <a:rPr lang="en-GB" sz="1050" b="1" dirty="0"/>
              <a:t>(Green Section) </a:t>
            </a:r>
            <a:r>
              <a:rPr lang="en-GB" sz="1050" dirty="0"/>
              <a:t>= </a:t>
            </a:r>
          </a:p>
          <a:p>
            <a:pPr algn="ctr"/>
            <a:r>
              <a:rPr lang="en-GB" sz="1050" dirty="0" err="1"/>
              <a:t>getIntersectingObjects</a:t>
            </a:r>
            <a:r>
              <a:rPr lang="en-GB" sz="1050" dirty="0"/>
              <a:t>(null) </a:t>
            </a:r>
            <a:r>
              <a:rPr lang="en-GB" sz="1050" b="1" dirty="0"/>
              <a:t>AND</a:t>
            </a:r>
          </a:p>
          <a:p>
            <a:pPr algn="ctr"/>
            <a:r>
              <a:rPr lang="en-GB" sz="1050" dirty="0" err="1"/>
              <a:t>getObjectsInRange</a:t>
            </a:r>
            <a:r>
              <a:rPr lang="en-GB" sz="1050" dirty="0"/>
              <a:t>(</a:t>
            </a:r>
            <a:r>
              <a:rPr lang="en-GB" sz="1050" dirty="0" err="1"/>
              <a:t>range,null</a:t>
            </a:r>
            <a:r>
              <a:rPr lang="en-GB" sz="1050" dirty="0"/>
              <a:t>)</a:t>
            </a:r>
          </a:p>
        </p:txBody>
      </p:sp>
      <p:sp>
        <p:nvSpPr>
          <p:cNvPr id="28" name="TextBox 27">
            <a:extLst>
              <a:ext uri="{FF2B5EF4-FFF2-40B4-BE49-F238E27FC236}">
                <a16:creationId xmlns:a16="http://schemas.microsoft.com/office/drawing/2014/main" id="{5BD054AD-1607-7052-97DD-DABE8115AE0B}"/>
              </a:ext>
            </a:extLst>
          </p:cNvPr>
          <p:cNvSpPr txBox="1"/>
          <p:nvPr/>
        </p:nvSpPr>
        <p:spPr>
          <a:xfrm>
            <a:off x="9859290" y="2979975"/>
            <a:ext cx="2227450" cy="523220"/>
          </a:xfrm>
          <a:prstGeom prst="rect">
            <a:avLst/>
          </a:prstGeom>
          <a:noFill/>
        </p:spPr>
        <p:txBody>
          <a:bodyPr wrap="square" rtlCol="0">
            <a:spAutoFit/>
          </a:bodyPr>
          <a:lstStyle/>
          <a:p>
            <a:r>
              <a:rPr lang="en-GB" sz="1400" b="1" u="sng" dirty="0"/>
              <a:t>Flowchart of health reduction logic</a:t>
            </a:r>
          </a:p>
        </p:txBody>
      </p:sp>
      <p:pic>
        <p:nvPicPr>
          <p:cNvPr id="17" name="Picture 16">
            <a:extLst>
              <a:ext uri="{FF2B5EF4-FFF2-40B4-BE49-F238E27FC236}">
                <a16:creationId xmlns:a16="http://schemas.microsoft.com/office/drawing/2014/main" id="{35AE0D77-B82D-FCB6-5131-BC5B6881EAC7}"/>
              </a:ext>
            </a:extLst>
          </p:cNvPr>
          <p:cNvPicPr>
            <a:picLocks noChangeAspect="1"/>
          </p:cNvPicPr>
          <p:nvPr/>
        </p:nvPicPr>
        <p:blipFill rotWithShape="1">
          <a:blip r:embed="rId7"/>
          <a:srcRect r="20244"/>
          <a:stretch/>
        </p:blipFill>
        <p:spPr>
          <a:xfrm>
            <a:off x="2852172" y="1613304"/>
            <a:ext cx="6487649" cy="904875"/>
          </a:xfrm>
          <a:prstGeom prst="rect">
            <a:avLst/>
          </a:prstGeom>
        </p:spPr>
      </p:pic>
    </p:spTree>
    <p:extLst>
      <p:ext uri="{BB962C8B-B14F-4D97-AF65-F5344CB8AC3E}">
        <p14:creationId xmlns:p14="http://schemas.microsoft.com/office/powerpoint/2010/main" val="2069972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dirty="0">
                <a:latin typeface="Abadi"/>
              </a:rPr>
              <a:t>Section 5 </a:t>
            </a:r>
            <a:endParaRPr lang="en-GB" b="1" dirty="0">
              <a:latin typeface="Abadi" panose="020B0604020104020204" pitchFamily="34" charset="0"/>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sp>
        <p:nvSpPr>
          <p:cNvPr id="9" name="Content Placeholder 13">
            <a:extLst>
              <a:ext uri="{FF2B5EF4-FFF2-40B4-BE49-F238E27FC236}">
                <a16:creationId xmlns:a16="http://schemas.microsoft.com/office/drawing/2014/main" id="{36D5AFF3-1C6C-103C-910E-6376CB212A19}"/>
              </a:ext>
            </a:extLst>
          </p:cNvPr>
          <p:cNvSpPr>
            <a:spLocks noGrp="1"/>
          </p:cNvSpPr>
          <p:nvPr>
            <p:ph idx="1"/>
          </p:nvPr>
        </p:nvSpPr>
        <p:spPr>
          <a:xfrm>
            <a:off x="438246" y="2210886"/>
            <a:ext cx="3982845" cy="4351336"/>
          </a:xfrm>
        </p:spPr>
        <p:txBody>
          <a:bodyPr/>
          <a:lstStyle/>
          <a:p>
            <a:pPr marL="0" indent="0">
              <a:buNone/>
            </a:pPr>
            <a:r>
              <a:rPr lang="en-US" sz="1400" b="1" u="sng" dirty="0">
                <a:ea typeface="Calibri"/>
                <a:cs typeface="Calibri"/>
              </a:rPr>
              <a:t>Problem #1 – Actor interaction with obstacles</a:t>
            </a:r>
          </a:p>
          <a:p>
            <a:pPr marL="0" indent="0">
              <a:buNone/>
            </a:pPr>
            <a:r>
              <a:rPr lang="en-US" sz="1400" dirty="0">
                <a:cs typeface="Calibri"/>
              </a:rPr>
              <a:t>I encountered a problem when trying to use the regular </a:t>
            </a:r>
            <a:r>
              <a:rPr lang="en-GB" sz="1400" i="1" dirty="0" err="1">
                <a:cs typeface="Calibri"/>
              </a:rPr>
              <a:t>getIntersectingObjects</a:t>
            </a:r>
            <a:r>
              <a:rPr lang="en-GB" sz="1400" i="1" dirty="0">
                <a:cs typeface="Calibri"/>
              </a:rPr>
              <a:t>() </a:t>
            </a:r>
            <a:r>
              <a:rPr lang="en-GB" sz="1400" dirty="0">
                <a:cs typeface="Calibri"/>
              </a:rPr>
              <a:t>method in Greenfoot that it would often become too sensitive due to the corners of the image I used as my main actor. After some research, I found that </a:t>
            </a:r>
            <a:r>
              <a:rPr lang="en-US" sz="1400" dirty="0">
                <a:cs typeface="Calibri"/>
              </a:rPr>
              <a:t> the union of the original </a:t>
            </a:r>
            <a:r>
              <a:rPr lang="en-GB" sz="1400" i="1" dirty="0" err="1">
                <a:cs typeface="Calibri"/>
              </a:rPr>
              <a:t>getIntersectingObjects</a:t>
            </a:r>
            <a:r>
              <a:rPr lang="en-GB" sz="1400" i="1" dirty="0">
                <a:cs typeface="Calibri"/>
              </a:rPr>
              <a:t>() </a:t>
            </a:r>
            <a:r>
              <a:rPr lang="en-GB" sz="1400" dirty="0">
                <a:cs typeface="Calibri"/>
              </a:rPr>
              <a:t>and </a:t>
            </a:r>
            <a:r>
              <a:rPr lang="en-GB" sz="1400" i="1" dirty="0" err="1">
                <a:cs typeface="Calibri"/>
              </a:rPr>
              <a:t>getObjectsInRange</a:t>
            </a:r>
            <a:r>
              <a:rPr lang="en-GB" sz="1400" i="1" dirty="0">
                <a:cs typeface="Calibri"/>
              </a:rPr>
              <a:t>() </a:t>
            </a:r>
            <a:r>
              <a:rPr lang="en-GB" sz="1400" dirty="0">
                <a:cs typeface="Calibri"/>
              </a:rPr>
              <a:t>gets less of the corners of my image (as shown with diagrams on slide before). The code is written to show how each hitbox is managed.</a:t>
            </a:r>
          </a:p>
          <a:p>
            <a:pPr marL="0" indent="0">
              <a:buNone/>
            </a:pPr>
            <a:r>
              <a:rPr lang="en-GB" sz="1400" dirty="0">
                <a:cs typeface="Calibri"/>
              </a:rPr>
              <a:t>After experimenting with this, I found varying degrees of success, and the car was still sensitive when at an angle. I have concluded that it is a limit to Greenfoot as a coding platform. If I were to have more time, a platform such as Unity would have allowed more freedom of hitboxes.</a:t>
            </a:r>
          </a:p>
        </p:txBody>
      </p:sp>
      <p:pic>
        <p:nvPicPr>
          <p:cNvPr id="5" name="Picture 4" descr="A screenshot of a computer program&#10;&#10;Description automatically generated">
            <a:extLst>
              <a:ext uri="{FF2B5EF4-FFF2-40B4-BE49-F238E27FC236}">
                <a16:creationId xmlns:a16="http://schemas.microsoft.com/office/drawing/2014/main" id="{EA77E540-2537-C848-4270-217460AC061F}"/>
              </a:ext>
            </a:extLst>
          </p:cNvPr>
          <p:cNvPicPr>
            <a:picLocks noChangeAspect="1"/>
          </p:cNvPicPr>
          <p:nvPr/>
        </p:nvPicPr>
        <p:blipFill>
          <a:blip r:embed="rId4"/>
          <a:stretch>
            <a:fillRect/>
          </a:stretch>
        </p:blipFill>
        <p:spPr>
          <a:xfrm>
            <a:off x="4399155" y="1840871"/>
            <a:ext cx="4202150" cy="4653796"/>
          </a:xfrm>
          <a:prstGeom prst="rect">
            <a:avLst/>
          </a:prstGeom>
        </p:spPr>
      </p:pic>
      <p:pic>
        <p:nvPicPr>
          <p:cNvPr id="7" name="Picture 6" descr="A cartoon of cars on a road&#10;&#10;Description automatically generated">
            <a:extLst>
              <a:ext uri="{FF2B5EF4-FFF2-40B4-BE49-F238E27FC236}">
                <a16:creationId xmlns:a16="http://schemas.microsoft.com/office/drawing/2014/main" id="{8C2C3692-35CC-4F79-63F0-4CD297622A02}"/>
              </a:ext>
            </a:extLst>
          </p:cNvPr>
          <p:cNvPicPr>
            <a:picLocks noChangeAspect="1"/>
          </p:cNvPicPr>
          <p:nvPr/>
        </p:nvPicPr>
        <p:blipFill rotWithShape="1">
          <a:blip r:embed="rId5"/>
          <a:srcRect l="943" t="16848" r="-943" b="27717"/>
          <a:stretch/>
        </p:blipFill>
        <p:spPr>
          <a:xfrm>
            <a:off x="8813181" y="1840871"/>
            <a:ext cx="2615708" cy="1244464"/>
          </a:xfrm>
          <a:prstGeom prst="rect">
            <a:avLst/>
          </a:prstGeom>
        </p:spPr>
      </p:pic>
      <p:pic>
        <p:nvPicPr>
          <p:cNvPr id="8" name="Picture 7" descr="A cartoon car on a road&#10;&#10;Description automatically generated">
            <a:extLst>
              <a:ext uri="{FF2B5EF4-FFF2-40B4-BE49-F238E27FC236}">
                <a16:creationId xmlns:a16="http://schemas.microsoft.com/office/drawing/2014/main" id="{C028169F-86CE-53A1-2607-CF296D4E047D}"/>
              </a:ext>
            </a:extLst>
          </p:cNvPr>
          <p:cNvPicPr>
            <a:picLocks noChangeAspect="1"/>
          </p:cNvPicPr>
          <p:nvPr/>
        </p:nvPicPr>
        <p:blipFill>
          <a:blip r:embed="rId6"/>
          <a:stretch>
            <a:fillRect/>
          </a:stretch>
        </p:blipFill>
        <p:spPr>
          <a:xfrm>
            <a:off x="8809928" y="3873190"/>
            <a:ext cx="1746095" cy="1295400"/>
          </a:xfrm>
          <a:prstGeom prst="rect">
            <a:avLst/>
          </a:prstGeom>
        </p:spPr>
      </p:pic>
      <p:pic>
        <p:nvPicPr>
          <p:cNvPr id="10" name="Picture 9" descr="A video game screen with a car on the road&#10;&#10;Description automatically generated">
            <a:extLst>
              <a:ext uri="{FF2B5EF4-FFF2-40B4-BE49-F238E27FC236}">
                <a16:creationId xmlns:a16="http://schemas.microsoft.com/office/drawing/2014/main" id="{FA37D67F-C4EA-761C-BFAE-89E17D89ED7B}"/>
              </a:ext>
            </a:extLst>
          </p:cNvPr>
          <p:cNvPicPr>
            <a:picLocks noChangeAspect="1"/>
          </p:cNvPicPr>
          <p:nvPr/>
        </p:nvPicPr>
        <p:blipFill rotWithShape="1">
          <a:blip r:embed="rId7"/>
          <a:srcRect r="-524" b="19690"/>
          <a:stretch/>
        </p:blipFill>
        <p:spPr>
          <a:xfrm>
            <a:off x="10095571" y="4527219"/>
            <a:ext cx="1786064" cy="1273463"/>
          </a:xfrm>
          <a:prstGeom prst="rect">
            <a:avLst/>
          </a:prstGeom>
        </p:spPr>
      </p:pic>
      <p:pic>
        <p:nvPicPr>
          <p:cNvPr id="11" name="Picture 10" descr="A person standing on a crosswalk with a car on it&#10;&#10;Description automatically generated">
            <a:extLst>
              <a:ext uri="{FF2B5EF4-FFF2-40B4-BE49-F238E27FC236}">
                <a16:creationId xmlns:a16="http://schemas.microsoft.com/office/drawing/2014/main" id="{FD169943-6895-3063-5788-6BF7B4467D38}"/>
              </a:ext>
            </a:extLst>
          </p:cNvPr>
          <p:cNvPicPr>
            <a:picLocks noChangeAspect="1"/>
          </p:cNvPicPr>
          <p:nvPr/>
        </p:nvPicPr>
        <p:blipFill>
          <a:blip r:embed="rId8"/>
          <a:stretch>
            <a:fillRect/>
          </a:stretch>
        </p:blipFill>
        <p:spPr>
          <a:xfrm>
            <a:off x="8831766" y="5260153"/>
            <a:ext cx="1721005" cy="1495133"/>
          </a:xfrm>
          <a:prstGeom prst="rect">
            <a:avLst/>
          </a:prstGeom>
        </p:spPr>
      </p:pic>
      <p:sp>
        <p:nvSpPr>
          <p:cNvPr id="12" name="TextBox 11">
            <a:extLst>
              <a:ext uri="{FF2B5EF4-FFF2-40B4-BE49-F238E27FC236}">
                <a16:creationId xmlns:a16="http://schemas.microsoft.com/office/drawing/2014/main" id="{F3B3A1AC-2DA1-59FA-2D81-69759EA5F00D}"/>
              </a:ext>
            </a:extLst>
          </p:cNvPr>
          <p:cNvSpPr txBox="1"/>
          <p:nvPr/>
        </p:nvSpPr>
        <p:spPr>
          <a:xfrm>
            <a:off x="8809463" y="3085169"/>
            <a:ext cx="215590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cs typeface="Calibri"/>
              </a:rPr>
              <a:t>Above shows how there remains problems with the hitbox at an angle as it interacts with the grass/car.</a:t>
            </a:r>
          </a:p>
        </p:txBody>
      </p:sp>
      <p:sp>
        <p:nvSpPr>
          <p:cNvPr id="13" name="TextBox 12">
            <a:extLst>
              <a:ext uri="{FF2B5EF4-FFF2-40B4-BE49-F238E27FC236}">
                <a16:creationId xmlns:a16="http://schemas.microsoft.com/office/drawing/2014/main" id="{EFD995F8-FE4E-0C4B-492C-5E70C871B40D}"/>
              </a:ext>
            </a:extLst>
          </p:cNvPr>
          <p:cNvSpPr txBox="1"/>
          <p:nvPr/>
        </p:nvSpPr>
        <p:spPr>
          <a:xfrm>
            <a:off x="10556487" y="5900852"/>
            <a:ext cx="1505415"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cs typeface="Calibri"/>
              </a:rPr>
              <a:t>However, these bottom examples seem relatively functional for more accurate hitboxes.</a:t>
            </a:r>
          </a:p>
        </p:txBody>
      </p:sp>
      <p:sp>
        <p:nvSpPr>
          <p:cNvPr id="3" name="TextBox 2">
            <a:extLst>
              <a:ext uri="{FF2B5EF4-FFF2-40B4-BE49-F238E27FC236}">
                <a16:creationId xmlns:a16="http://schemas.microsoft.com/office/drawing/2014/main" id="{ED0F58B3-7940-82CA-1C6E-CA779CBC1737}"/>
              </a:ext>
            </a:extLst>
          </p:cNvPr>
          <p:cNvSpPr txBox="1"/>
          <p:nvPr/>
        </p:nvSpPr>
        <p:spPr>
          <a:xfrm>
            <a:off x="4418438" y="6495119"/>
            <a:ext cx="420377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cs typeface="Calibri"/>
              </a:rPr>
              <a:t>In this version, the game just stops once interacting with an obstacle.</a:t>
            </a:r>
          </a:p>
        </p:txBody>
      </p:sp>
    </p:spTree>
    <p:extLst>
      <p:ext uri="{BB962C8B-B14F-4D97-AF65-F5344CB8AC3E}">
        <p14:creationId xmlns:p14="http://schemas.microsoft.com/office/powerpoint/2010/main" val="3459537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dirty="0">
                <a:latin typeface="Abadi"/>
              </a:rPr>
              <a:t>Section 5 </a:t>
            </a:r>
            <a:endParaRPr lang="en-GB" b="1" dirty="0">
              <a:latin typeface="Abadi" panose="020B0604020104020204" pitchFamily="34" charset="0"/>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sp>
        <p:nvSpPr>
          <p:cNvPr id="9" name="Content Placeholder 13">
            <a:extLst>
              <a:ext uri="{FF2B5EF4-FFF2-40B4-BE49-F238E27FC236}">
                <a16:creationId xmlns:a16="http://schemas.microsoft.com/office/drawing/2014/main" id="{36D5AFF3-1C6C-103C-910E-6376CB212A19}"/>
              </a:ext>
            </a:extLst>
          </p:cNvPr>
          <p:cNvSpPr>
            <a:spLocks noGrp="1"/>
          </p:cNvSpPr>
          <p:nvPr>
            <p:ph idx="1"/>
          </p:nvPr>
        </p:nvSpPr>
        <p:spPr>
          <a:xfrm>
            <a:off x="379283" y="1576691"/>
            <a:ext cx="3226627" cy="2823415"/>
          </a:xfrm>
        </p:spPr>
        <p:txBody>
          <a:bodyPr>
            <a:normAutofit/>
          </a:bodyPr>
          <a:lstStyle/>
          <a:p>
            <a:pPr marL="0" indent="0">
              <a:buNone/>
            </a:pPr>
            <a:r>
              <a:rPr lang="en-US" sz="1400" b="1" u="sng" dirty="0">
                <a:ea typeface="Calibri"/>
                <a:cs typeface="Calibri"/>
              </a:rPr>
              <a:t>Problem #2 – Reducing health</a:t>
            </a:r>
          </a:p>
          <a:p>
            <a:pPr marL="0" indent="0">
              <a:buNone/>
            </a:pPr>
            <a:r>
              <a:rPr lang="en-US" sz="1400" dirty="0">
                <a:ea typeface="Calibri"/>
                <a:cs typeface="Calibri"/>
              </a:rPr>
              <a:t>Reducing health is very sensitive when I first implemented it. As the health would continue endlessly. To fix this problem, I reduced the amount of health lost when hitting different obstacles (such as enemy car to -25, pedestrian to -40 and pothole to -1). I also made it so that the moving actors were deleted once they were hit so that only the correct amount of health is lost with each interaction.</a:t>
            </a:r>
          </a:p>
        </p:txBody>
      </p:sp>
      <p:pic>
        <p:nvPicPr>
          <p:cNvPr id="16" name="Picture 15">
            <a:extLst>
              <a:ext uri="{FF2B5EF4-FFF2-40B4-BE49-F238E27FC236}">
                <a16:creationId xmlns:a16="http://schemas.microsoft.com/office/drawing/2014/main" id="{9A1CF533-03AB-0B32-565A-51167693CE97}"/>
              </a:ext>
            </a:extLst>
          </p:cNvPr>
          <p:cNvPicPr>
            <a:picLocks noChangeAspect="1"/>
          </p:cNvPicPr>
          <p:nvPr/>
        </p:nvPicPr>
        <p:blipFill rotWithShape="1">
          <a:blip r:embed="rId4"/>
          <a:srcRect l="8495" t="13289"/>
          <a:stretch/>
        </p:blipFill>
        <p:spPr>
          <a:xfrm>
            <a:off x="3629305" y="1546669"/>
            <a:ext cx="2013150" cy="1797424"/>
          </a:xfrm>
          <a:prstGeom prst="rect">
            <a:avLst/>
          </a:prstGeom>
        </p:spPr>
      </p:pic>
      <p:cxnSp>
        <p:nvCxnSpPr>
          <p:cNvPr id="5" name="Straight Connector 4">
            <a:extLst>
              <a:ext uri="{FF2B5EF4-FFF2-40B4-BE49-F238E27FC236}">
                <a16:creationId xmlns:a16="http://schemas.microsoft.com/office/drawing/2014/main" id="{E98B5CD1-2778-53F5-3FE4-F29BDC41605A}"/>
              </a:ext>
            </a:extLst>
          </p:cNvPr>
          <p:cNvCxnSpPr/>
          <p:nvPr/>
        </p:nvCxnSpPr>
        <p:spPr>
          <a:xfrm>
            <a:off x="5836024" y="1690688"/>
            <a:ext cx="0" cy="4934230"/>
          </a:xfrm>
          <a:prstGeom prst="line">
            <a:avLst/>
          </a:prstGeom>
          <a:ln w="28575">
            <a:solidFill>
              <a:srgbClr val="FF4A4A"/>
            </a:solidFill>
          </a:ln>
        </p:spPr>
        <p:style>
          <a:lnRef idx="1">
            <a:schemeClr val="accent1"/>
          </a:lnRef>
          <a:fillRef idx="0">
            <a:schemeClr val="accent1"/>
          </a:fillRef>
          <a:effectRef idx="0">
            <a:schemeClr val="accent1"/>
          </a:effectRef>
          <a:fontRef idx="minor">
            <a:schemeClr val="tx1"/>
          </a:fontRef>
        </p:style>
      </p:cxnSp>
      <p:sp>
        <p:nvSpPr>
          <p:cNvPr id="8" name="Content Placeholder 13">
            <a:extLst>
              <a:ext uri="{FF2B5EF4-FFF2-40B4-BE49-F238E27FC236}">
                <a16:creationId xmlns:a16="http://schemas.microsoft.com/office/drawing/2014/main" id="{4ABE3459-1260-1AF7-2C13-BBD7A21FDF32}"/>
              </a:ext>
            </a:extLst>
          </p:cNvPr>
          <p:cNvSpPr txBox="1">
            <a:spLocks/>
          </p:cNvSpPr>
          <p:nvPr/>
        </p:nvSpPr>
        <p:spPr>
          <a:xfrm>
            <a:off x="5943352" y="1690688"/>
            <a:ext cx="5410444" cy="1903124"/>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itchFamily="34"/>
              <a:buNone/>
            </a:pPr>
            <a:r>
              <a:rPr lang="en-US" sz="1400" b="1" u="sng">
                <a:ea typeface="Calibri"/>
                <a:cs typeface="Calibri"/>
              </a:rPr>
              <a:t>Problem #3 – Health Box</a:t>
            </a:r>
          </a:p>
          <a:p>
            <a:pPr marL="0" indent="0">
              <a:buFont typeface="Arial" pitchFamily="34"/>
              <a:buNone/>
            </a:pPr>
            <a:r>
              <a:rPr lang="en-US" sz="1400">
                <a:ea typeface="Calibri"/>
                <a:cs typeface="Calibri"/>
              </a:rPr>
              <a:t>When generating the health box, I had trouble trying to create the right sizes text box. In my first attempts, the font would extend beyond the box and upon removing the empty white space, would completely change the position of the box.</a:t>
            </a:r>
          </a:p>
          <a:p>
            <a:pPr marL="0" indent="0">
              <a:buFont typeface="Arial" pitchFamily="34"/>
              <a:buNone/>
            </a:pPr>
            <a:r>
              <a:rPr lang="en-US" sz="1400">
                <a:ea typeface="Calibri"/>
                <a:cs typeface="Calibri"/>
              </a:rPr>
              <a:t>I solved this problem by changing the </a:t>
            </a:r>
            <a:r>
              <a:rPr lang="en-US" sz="1400" i="1">
                <a:ea typeface="Calibri"/>
                <a:cs typeface="Calibri"/>
              </a:rPr>
              <a:t>fillRect </a:t>
            </a:r>
            <a:r>
              <a:rPr lang="en-US" sz="1400">
                <a:ea typeface="Calibri"/>
                <a:cs typeface="Calibri"/>
              </a:rPr>
              <a:t>rather than the size of the image as it seemed to remain the size I wanted whilst also remaining in the corner. It also meant I did not have to sacrifice a smaller font size.</a:t>
            </a:r>
            <a:endParaRPr lang="en-US" sz="1400" i="1">
              <a:ea typeface="Calibri"/>
              <a:cs typeface="Calibri"/>
            </a:endParaRPr>
          </a:p>
          <a:p>
            <a:pPr marL="0" indent="0">
              <a:buFont typeface="Arial" pitchFamily="34"/>
              <a:buNone/>
            </a:pPr>
            <a:endParaRPr lang="en-US" sz="1400" dirty="0">
              <a:ea typeface="Calibri"/>
              <a:cs typeface="Calibri"/>
            </a:endParaRPr>
          </a:p>
        </p:txBody>
      </p:sp>
      <p:pic>
        <p:nvPicPr>
          <p:cNvPr id="10" name="Picture 9">
            <a:extLst>
              <a:ext uri="{FF2B5EF4-FFF2-40B4-BE49-F238E27FC236}">
                <a16:creationId xmlns:a16="http://schemas.microsoft.com/office/drawing/2014/main" id="{15D0469B-D299-723F-D642-A56B74D85CAA}"/>
              </a:ext>
            </a:extLst>
          </p:cNvPr>
          <p:cNvPicPr>
            <a:picLocks noChangeAspect="1"/>
          </p:cNvPicPr>
          <p:nvPr/>
        </p:nvPicPr>
        <p:blipFill rotWithShape="1">
          <a:blip r:embed="rId5"/>
          <a:srcRect l="3659" r="2870"/>
          <a:stretch/>
        </p:blipFill>
        <p:spPr>
          <a:xfrm>
            <a:off x="5979204" y="3686175"/>
            <a:ext cx="3245991" cy="2735279"/>
          </a:xfrm>
          <a:prstGeom prst="rect">
            <a:avLst/>
          </a:prstGeom>
        </p:spPr>
      </p:pic>
      <p:sp>
        <p:nvSpPr>
          <p:cNvPr id="11" name="Rectangle 10">
            <a:extLst>
              <a:ext uri="{FF2B5EF4-FFF2-40B4-BE49-F238E27FC236}">
                <a16:creationId xmlns:a16="http://schemas.microsoft.com/office/drawing/2014/main" id="{41925120-5F7F-8304-5DD4-CB0A65498A0C}"/>
              </a:ext>
            </a:extLst>
          </p:cNvPr>
          <p:cNvSpPr/>
          <p:nvPr/>
        </p:nvSpPr>
        <p:spPr>
          <a:xfrm>
            <a:off x="8209481" y="3806682"/>
            <a:ext cx="878186" cy="31671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Attempt 1</a:t>
            </a:r>
            <a:endParaRPr lang="en-US" sz="1200" dirty="0">
              <a:solidFill>
                <a:schemeClr val="tx1"/>
              </a:solidFill>
            </a:endParaRPr>
          </a:p>
        </p:txBody>
      </p:sp>
      <p:pic>
        <p:nvPicPr>
          <p:cNvPr id="12" name="Picture 11">
            <a:extLst>
              <a:ext uri="{FF2B5EF4-FFF2-40B4-BE49-F238E27FC236}">
                <a16:creationId xmlns:a16="http://schemas.microsoft.com/office/drawing/2014/main" id="{A2248BF9-72FF-0807-C16A-0384BD41C826}"/>
              </a:ext>
            </a:extLst>
          </p:cNvPr>
          <p:cNvPicPr>
            <a:picLocks noChangeAspect="1"/>
          </p:cNvPicPr>
          <p:nvPr/>
        </p:nvPicPr>
        <p:blipFill rotWithShape="1">
          <a:blip r:embed="rId6"/>
          <a:srcRect l="4190" r="15082" b="17705"/>
          <a:stretch/>
        </p:blipFill>
        <p:spPr>
          <a:xfrm>
            <a:off x="9301532" y="3949636"/>
            <a:ext cx="2751294" cy="2096871"/>
          </a:xfrm>
          <a:prstGeom prst="rect">
            <a:avLst/>
          </a:prstGeom>
        </p:spPr>
      </p:pic>
      <p:sp>
        <p:nvSpPr>
          <p:cNvPr id="13" name="Rectangle 12">
            <a:extLst>
              <a:ext uri="{FF2B5EF4-FFF2-40B4-BE49-F238E27FC236}">
                <a16:creationId xmlns:a16="http://schemas.microsoft.com/office/drawing/2014/main" id="{B3F32BF6-62DC-BF94-4E19-6B5DDCAA02D3}"/>
              </a:ext>
            </a:extLst>
          </p:cNvPr>
          <p:cNvSpPr/>
          <p:nvPr/>
        </p:nvSpPr>
        <p:spPr>
          <a:xfrm>
            <a:off x="11102922" y="4083391"/>
            <a:ext cx="878186" cy="31671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Final</a:t>
            </a:r>
            <a:endParaRPr lang="en-US" sz="1200" dirty="0">
              <a:solidFill>
                <a:schemeClr val="tx1"/>
              </a:solidFill>
            </a:endParaRPr>
          </a:p>
        </p:txBody>
      </p:sp>
      <p:sp>
        <p:nvSpPr>
          <p:cNvPr id="14" name="Content Placeholder 13">
            <a:extLst>
              <a:ext uri="{FF2B5EF4-FFF2-40B4-BE49-F238E27FC236}">
                <a16:creationId xmlns:a16="http://schemas.microsoft.com/office/drawing/2014/main" id="{1FFC1FEC-A009-418B-1628-2AADA84731A9}"/>
              </a:ext>
            </a:extLst>
          </p:cNvPr>
          <p:cNvSpPr txBox="1">
            <a:spLocks/>
          </p:cNvSpPr>
          <p:nvPr/>
        </p:nvSpPr>
        <p:spPr>
          <a:xfrm>
            <a:off x="354158" y="4083391"/>
            <a:ext cx="3251752" cy="2650784"/>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itchFamily="34"/>
              <a:buNone/>
            </a:pPr>
            <a:r>
              <a:rPr lang="en-GB" sz="1400" dirty="0">
                <a:ea typeface="Calibri"/>
                <a:cs typeface="Calibri"/>
              </a:rPr>
              <a:t>I also had to implement individual connected worlds for each of the interacting obstacles in order to open up the appropriate “level failed” menu and return to the main menu screen. As most are on their own individual “world”, connecting them to their target world when opening the ending menu was simpler. However, the grass, which is shared across all levels, was more difficult to pinpoint (</a:t>
            </a:r>
            <a:r>
              <a:rPr lang="en-GB" sz="1400" dirty="0">
                <a:ea typeface="Calibri"/>
                <a:cs typeface="Calibri"/>
                <a:hlinkClick r:id="rId7" action="ppaction://hlinksldjump"/>
              </a:rPr>
              <a:t>problem 5</a:t>
            </a:r>
            <a:r>
              <a:rPr lang="en-GB" sz="1400" dirty="0">
                <a:ea typeface="Calibri"/>
                <a:cs typeface="Calibri"/>
              </a:rPr>
              <a:t>). </a:t>
            </a:r>
            <a:endParaRPr lang="en-US" sz="1400" dirty="0">
              <a:ea typeface="Calibri"/>
              <a:cs typeface="Calibri"/>
            </a:endParaRPr>
          </a:p>
        </p:txBody>
      </p:sp>
      <p:pic>
        <p:nvPicPr>
          <p:cNvPr id="17" name="Picture 16">
            <a:extLst>
              <a:ext uri="{FF2B5EF4-FFF2-40B4-BE49-F238E27FC236}">
                <a16:creationId xmlns:a16="http://schemas.microsoft.com/office/drawing/2014/main" id="{9384B5C9-F103-51A0-13D5-3F8BBF2F3BE3}"/>
              </a:ext>
            </a:extLst>
          </p:cNvPr>
          <p:cNvPicPr>
            <a:picLocks noChangeAspect="1"/>
          </p:cNvPicPr>
          <p:nvPr/>
        </p:nvPicPr>
        <p:blipFill rotWithShape="1">
          <a:blip r:embed="rId8"/>
          <a:srcRect b="4600"/>
          <a:stretch/>
        </p:blipFill>
        <p:spPr>
          <a:xfrm>
            <a:off x="3675138" y="3374116"/>
            <a:ext cx="1948784" cy="3467724"/>
          </a:xfrm>
          <a:prstGeom prst="rect">
            <a:avLst/>
          </a:prstGeom>
        </p:spPr>
      </p:pic>
      <p:sp>
        <p:nvSpPr>
          <p:cNvPr id="7" name="Rectangle 6">
            <a:extLst>
              <a:ext uri="{FF2B5EF4-FFF2-40B4-BE49-F238E27FC236}">
                <a16:creationId xmlns:a16="http://schemas.microsoft.com/office/drawing/2014/main" id="{A898AF31-2C33-4C02-7EFA-11BA862C5807}"/>
              </a:ext>
            </a:extLst>
          </p:cNvPr>
          <p:cNvSpPr/>
          <p:nvPr/>
        </p:nvSpPr>
        <p:spPr>
          <a:xfrm>
            <a:off x="4536141" y="3521787"/>
            <a:ext cx="965155" cy="1130896"/>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Final working example (-15 health from hitting moving car)</a:t>
            </a:r>
            <a:endParaRPr lang="en-US" sz="1200" dirty="0">
              <a:solidFill>
                <a:schemeClr val="tx1"/>
              </a:solidFill>
            </a:endParaRPr>
          </a:p>
        </p:txBody>
      </p:sp>
    </p:spTree>
    <p:extLst>
      <p:ext uri="{BB962C8B-B14F-4D97-AF65-F5344CB8AC3E}">
        <p14:creationId xmlns:p14="http://schemas.microsoft.com/office/powerpoint/2010/main" val="2069908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dirty="0">
                <a:latin typeface="Abadi"/>
              </a:rPr>
              <a:t>Section 5 </a:t>
            </a:r>
            <a:endParaRPr lang="en-GB" b="1" dirty="0">
              <a:latin typeface="Abadi" panose="020B0604020104020204" pitchFamily="34" charset="0"/>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sp>
        <p:nvSpPr>
          <p:cNvPr id="9" name="Content Placeholder 13">
            <a:extLst>
              <a:ext uri="{FF2B5EF4-FFF2-40B4-BE49-F238E27FC236}">
                <a16:creationId xmlns:a16="http://schemas.microsoft.com/office/drawing/2014/main" id="{36D5AFF3-1C6C-103C-910E-6376CB212A19}"/>
              </a:ext>
            </a:extLst>
          </p:cNvPr>
          <p:cNvSpPr>
            <a:spLocks noGrp="1"/>
          </p:cNvSpPr>
          <p:nvPr>
            <p:ph idx="1"/>
          </p:nvPr>
        </p:nvSpPr>
        <p:spPr>
          <a:xfrm>
            <a:off x="1287719" y="1690688"/>
            <a:ext cx="4468909" cy="4351336"/>
          </a:xfrm>
        </p:spPr>
        <p:txBody>
          <a:bodyPr/>
          <a:lstStyle/>
          <a:p>
            <a:pPr marL="0" indent="0">
              <a:buNone/>
            </a:pPr>
            <a:r>
              <a:rPr lang="en-US" sz="1400" b="1" u="sng" dirty="0">
                <a:ea typeface="Calibri"/>
                <a:cs typeface="Calibri"/>
              </a:rPr>
              <a:t>Problem #4 – Health on the grass</a:t>
            </a:r>
          </a:p>
          <a:p>
            <a:pPr marL="0" indent="0">
              <a:buNone/>
            </a:pPr>
            <a:r>
              <a:rPr lang="en-US" sz="1400" dirty="0">
                <a:ea typeface="Calibri"/>
                <a:cs typeface="Calibri"/>
              </a:rPr>
              <a:t>Each other enemy obstacle is on a specific level (</a:t>
            </a:r>
            <a:r>
              <a:rPr lang="en-US" sz="1400" dirty="0" err="1">
                <a:ea typeface="Calibri"/>
                <a:cs typeface="Calibri"/>
              </a:rPr>
              <a:t>e.g</a:t>
            </a:r>
            <a:r>
              <a:rPr lang="en-US" sz="1400" dirty="0">
                <a:ea typeface="Calibri"/>
                <a:cs typeface="Calibri"/>
              </a:rPr>
              <a:t> the cones are only on the Level 1 part one) however, the grass is on each level. This means, for my method to work and restart the level, it does not link to the necessary world. </a:t>
            </a:r>
          </a:p>
          <a:p>
            <a:pPr marL="0" indent="0">
              <a:buNone/>
            </a:pPr>
            <a:r>
              <a:rPr lang="en-US" sz="1400" dirty="0">
                <a:ea typeface="Calibri"/>
                <a:cs typeface="Calibri"/>
              </a:rPr>
              <a:t>To solve this problem, I researched how to check if my actor was in the right world. The Greenfoot forum (</a:t>
            </a:r>
            <a:r>
              <a:rPr lang="en-US" sz="1050" dirty="0">
                <a:hlinkClick r:id="rId4"/>
              </a:rPr>
              <a:t>https://www.greenfoot.org/topics/2308</a:t>
            </a:r>
            <a:r>
              <a:rPr lang="en-US" sz="1050" dirty="0"/>
              <a:t>) </a:t>
            </a:r>
            <a:r>
              <a:rPr lang="en-US" sz="1400" dirty="0">
                <a:ea typeface="Calibri"/>
                <a:cs typeface="Calibri"/>
              </a:rPr>
              <a:t>showed me an easy method using “</a:t>
            </a:r>
            <a:r>
              <a:rPr lang="en-US" sz="1400" dirty="0" err="1">
                <a:ea typeface="Calibri"/>
                <a:cs typeface="Calibri"/>
              </a:rPr>
              <a:t>this.getworld</a:t>
            </a:r>
            <a:r>
              <a:rPr lang="en-US" sz="1400" dirty="0">
                <a:ea typeface="Calibri"/>
                <a:cs typeface="Calibri"/>
              </a:rPr>
              <a:t>().</a:t>
            </a:r>
            <a:r>
              <a:rPr lang="en-US" sz="1400" dirty="0" err="1">
                <a:ea typeface="Calibri"/>
                <a:cs typeface="Calibri"/>
              </a:rPr>
              <a:t>getclass</a:t>
            </a:r>
            <a:r>
              <a:rPr lang="en-US" sz="1400" dirty="0">
                <a:ea typeface="Calibri"/>
                <a:cs typeface="Calibri"/>
              </a:rPr>
              <a:t>()” and comparing it to my desired world for each class. This makes sure that the ending screen for my intended class can call the </a:t>
            </a:r>
            <a:r>
              <a:rPr lang="en-US" sz="1400" i="1" dirty="0">
                <a:ea typeface="Calibri"/>
                <a:cs typeface="Calibri"/>
              </a:rPr>
              <a:t>level End </a:t>
            </a:r>
            <a:r>
              <a:rPr lang="en-US" sz="1400" dirty="0">
                <a:ea typeface="Calibri"/>
                <a:cs typeface="Calibri"/>
              </a:rPr>
              <a:t>screen – avoiding the error message.</a:t>
            </a:r>
          </a:p>
          <a:p>
            <a:pPr marL="0" indent="0">
              <a:buNone/>
            </a:pPr>
            <a:r>
              <a:rPr lang="en-US" sz="1400" dirty="0">
                <a:ea typeface="Calibri"/>
                <a:cs typeface="Calibri"/>
              </a:rPr>
              <a:t>The final code is pictured below.</a:t>
            </a:r>
          </a:p>
        </p:txBody>
      </p:sp>
      <p:pic>
        <p:nvPicPr>
          <p:cNvPr id="5" name="Picture 4">
            <a:extLst>
              <a:ext uri="{FF2B5EF4-FFF2-40B4-BE49-F238E27FC236}">
                <a16:creationId xmlns:a16="http://schemas.microsoft.com/office/drawing/2014/main" id="{27E9C2BA-7C9A-DAFD-D03C-118563236616}"/>
              </a:ext>
            </a:extLst>
          </p:cNvPr>
          <p:cNvPicPr>
            <a:picLocks noChangeAspect="1"/>
          </p:cNvPicPr>
          <p:nvPr/>
        </p:nvPicPr>
        <p:blipFill>
          <a:blip r:embed="rId5"/>
          <a:stretch>
            <a:fillRect/>
          </a:stretch>
        </p:blipFill>
        <p:spPr>
          <a:xfrm>
            <a:off x="6288082" y="1658166"/>
            <a:ext cx="2319311" cy="2609225"/>
          </a:xfrm>
          <a:prstGeom prst="rect">
            <a:avLst/>
          </a:prstGeom>
        </p:spPr>
      </p:pic>
      <p:pic>
        <p:nvPicPr>
          <p:cNvPr id="8" name="Picture 7">
            <a:extLst>
              <a:ext uri="{FF2B5EF4-FFF2-40B4-BE49-F238E27FC236}">
                <a16:creationId xmlns:a16="http://schemas.microsoft.com/office/drawing/2014/main" id="{3D70304C-4071-DDEE-48F4-0E3787087FE5}"/>
              </a:ext>
            </a:extLst>
          </p:cNvPr>
          <p:cNvPicPr>
            <a:picLocks noChangeAspect="1"/>
          </p:cNvPicPr>
          <p:nvPr/>
        </p:nvPicPr>
        <p:blipFill>
          <a:blip r:embed="rId6"/>
          <a:stretch>
            <a:fillRect/>
          </a:stretch>
        </p:blipFill>
        <p:spPr>
          <a:xfrm>
            <a:off x="6694970" y="4351337"/>
            <a:ext cx="4298630" cy="2506663"/>
          </a:xfrm>
          <a:prstGeom prst="rect">
            <a:avLst/>
          </a:prstGeom>
        </p:spPr>
      </p:pic>
      <p:sp>
        <p:nvSpPr>
          <p:cNvPr id="10" name="TextBox 9">
            <a:extLst>
              <a:ext uri="{FF2B5EF4-FFF2-40B4-BE49-F238E27FC236}">
                <a16:creationId xmlns:a16="http://schemas.microsoft.com/office/drawing/2014/main" id="{CD6EAEF9-E84F-48ED-7E75-31F2401EBE0A}"/>
              </a:ext>
            </a:extLst>
          </p:cNvPr>
          <p:cNvSpPr txBox="1"/>
          <p:nvPr/>
        </p:nvSpPr>
        <p:spPr>
          <a:xfrm>
            <a:off x="8607393" y="1690688"/>
            <a:ext cx="1086107" cy="646331"/>
          </a:xfrm>
          <a:prstGeom prst="rect">
            <a:avLst/>
          </a:prstGeom>
          <a:noFill/>
        </p:spPr>
        <p:txBody>
          <a:bodyPr wrap="square" rtlCol="0">
            <a:spAutoFit/>
          </a:bodyPr>
          <a:lstStyle/>
          <a:p>
            <a:r>
              <a:rPr lang="en-GB" sz="1200" dirty="0"/>
              <a:t>When interacting with the grass</a:t>
            </a:r>
            <a:endParaRPr lang="en-US" sz="1200" dirty="0"/>
          </a:p>
        </p:txBody>
      </p:sp>
      <p:sp>
        <p:nvSpPr>
          <p:cNvPr id="11" name="TextBox 10">
            <a:extLst>
              <a:ext uri="{FF2B5EF4-FFF2-40B4-BE49-F238E27FC236}">
                <a16:creationId xmlns:a16="http://schemas.microsoft.com/office/drawing/2014/main" id="{A3B3495B-03A0-E298-C3C1-BE75294B2443}"/>
              </a:ext>
            </a:extLst>
          </p:cNvPr>
          <p:cNvSpPr txBox="1"/>
          <p:nvPr/>
        </p:nvSpPr>
        <p:spPr>
          <a:xfrm>
            <a:off x="10941870" y="4351337"/>
            <a:ext cx="1250130" cy="646331"/>
          </a:xfrm>
          <a:prstGeom prst="rect">
            <a:avLst/>
          </a:prstGeom>
          <a:noFill/>
        </p:spPr>
        <p:txBody>
          <a:bodyPr wrap="square" rtlCol="0">
            <a:spAutoFit/>
          </a:bodyPr>
          <a:lstStyle/>
          <a:p>
            <a:r>
              <a:rPr lang="en-GB" sz="1200" dirty="0"/>
              <a:t>When interacting with </a:t>
            </a:r>
            <a:r>
              <a:rPr lang="en-GB" sz="1200" dirty="0" err="1"/>
              <a:t>enemy_car</a:t>
            </a:r>
            <a:endParaRPr lang="en-US" sz="1200" dirty="0"/>
          </a:p>
        </p:txBody>
      </p:sp>
      <p:pic>
        <p:nvPicPr>
          <p:cNvPr id="7" name="Picture 6">
            <a:extLst>
              <a:ext uri="{FF2B5EF4-FFF2-40B4-BE49-F238E27FC236}">
                <a16:creationId xmlns:a16="http://schemas.microsoft.com/office/drawing/2014/main" id="{82F92451-6151-97A8-F4DD-01A7843EFD82}"/>
              </a:ext>
            </a:extLst>
          </p:cNvPr>
          <p:cNvPicPr>
            <a:picLocks noChangeAspect="1"/>
          </p:cNvPicPr>
          <p:nvPr/>
        </p:nvPicPr>
        <p:blipFill rotWithShape="1">
          <a:blip r:embed="rId7"/>
          <a:srcRect b="14904"/>
          <a:stretch/>
        </p:blipFill>
        <p:spPr>
          <a:xfrm>
            <a:off x="1198400" y="4845268"/>
            <a:ext cx="4647549" cy="1839485"/>
          </a:xfrm>
          <a:prstGeom prst="rect">
            <a:avLst/>
          </a:prstGeom>
        </p:spPr>
      </p:pic>
    </p:spTree>
    <p:extLst>
      <p:ext uri="{BB962C8B-B14F-4D97-AF65-F5344CB8AC3E}">
        <p14:creationId xmlns:p14="http://schemas.microsoft.com/office/powerpoint/2010/main" val="27196110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dirty="0">
                <a:latin typeface="Abadi"/>
              </a:rPr>
              <a:t>Section 5 </a:t>
            </a:r>
            <a:endParaRPr lang="en-GB" b="1" dirty="0">
              <a:latin typeface="Abadi" panose="020B0604020104020204" pitchFamily="34" charset="0"/>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sp>
        <p:nvSpPr>
          <p:cNvPr id="9" name="Content Placeholder 13">
            <a:extLst>
              <a:ext uri="{FF2B5EF4-FFF2-40B4-BE49-F238E27FC236}">
                <a16:creationId xmlns:a16="http://schemas.microsoft.com/office/drawing/2014/main" id="{36D5AFF3-1C6C-103C-910E-6376CB212A19}"/>
              </a:ext>
            </a:extLst>
          </p:cNvPr>
          <p:cNvSpPr>
            <a:spLocks noGrp="1"/>
          </p:cNvSpPr>
          <p:nvPr>
            <p:ph idx="1"/>
          </p:nvPr>
        </p:nvSpPr>
        <p:spPr>
          <a:xfrm>
            <a:off x="438246" y="1763211"/>
            <a:ext cx="3982845" cy="5094286"/>
          </a:xfrm>
        </p:spPr>
        <p:txBody>
          <a:bodyPr>
            <a:normAutofit fontScale="92500" lnSpcReduction="10000"/>
          </a:bodyPr>
          <a:lstStyle/>
          <a:p>
            <a:pPr marL="0" indent="0">
              <a:buNone/>
            </a:pPr>
            <a:r>
              <a:rPr lang="en-US" sz="1400" b="1" u="sng" dirty="0">
                <a:ea typeface="Calibri"/>
                <a:cs typeface="Calibri"/>
              </a:rPr>
              <a:t>Problem #5 – Health Bar re-gen</a:t>
            </a:r>
          </a:p>
          <a:p>
            <a:pPr marL="0" indent="0">
              <a:buNone/>
            </a:pPr>
            <a:r>
              <a:rPr lang="en-US" sz="1400" dirty="0">
                <a:ea typeface="Calibri"/>
                <a:cs typeface="Calibri"/>
              </a:rPr>
              <a:t>After moving to the 2</a:t>
            </a:r>
            <a:r>
              <a:rPr lang="en-US" sz="1400" baseline="30000" dirty="0">
                <a:ea typeface="Calibri"/>
                <a:cs typeface="Calibri"/>
              </a:rPr>
              <a:t>nd</a:t>
            </a:r>
            <a:r>
              <a:rPr lang="en-US" sz="1400" dirty="0">
                <a:ea typeface="Calibri"/>
                <a:cs typeface="Calibri"/>
              </a:rPr>
              <a:t> part of level 1, the health bar is reset to 100. In order for the health to be kept across levels, I used inheritance by moving the levels worlds into a "Levels" subclass (pictured to right).</a:t>
            </a:r>
          </a:p>
          <a:p>
            <a:pPr marL="0" indent="0">
              <a:buNone/>
            </a:pPr>
            <a:r>
              <a:rPr lang="en-US" sz="1400" dirty="0">
                <a:ea typeface="Calibri"/>
                <a:cs typeface="Calibri"/>
              </a:rPr>
              <a:t>This meant that my health could now be kept across into the 2nd world as health was now stored across the worlds. I created the static </a:t>
            </a:r>
            <a:r>
              <a:rPr lang="en-US" sz="1400" i="1" dirty="0" err="1">
                <a:ea typeface="Calibri"/>
                <a:cs typeface="Calibri"/>
              </a:rPr>
              <a:t>healthUpdate</a:t>
            </a:r>
            <a:r>
              <a:rPr lang="en-US" sz="1400" i="1" dirty="0">
                <a:ea typeface="Calibri"/>
                <a:cs typeface="Calibri"/>
              </a:rPr>
              <a:t> </a:t>
            </a:r>
            <a:r>
              <a:rPr lang="en-US" sz="1400" dirty="0">
                <a:ea typeface="Calibri"/>
                <a:cs typeface="Calibri"/>
              </a:rPr>
              <a:t>and </a:t>
            </a:r>
            <a:r>
              <a:rPr lang="en-US" sz="1400" i="1" dirty="0" err="1">
                <a:ea typeface="Calibri"/>
                <a:cs typeface="Calibri"/>
              </a:rPr>
              <a:t>getHealth</a:t>
            </a:r>
            <a:r>
              <a:rPr lang="en-US" sz="1400" i="1" dirty="0">
                <a:ea typeface="Calibri"/>
                <a:cs typeface="Calibri"/>
              </a:rPr>
              <a:t> </a:t>
            </a:r>
            <a:r>
              <a:rPr lang="en-US" sz="1400" dirty="0">
                <a:ea typeface="Calibri"/>
                <a:cs typeface="Calibri"/>
              </a:rPr>
              <a:t>methods which can be called from throughout the program to change and receive the health value. I then set it begin from 100 when first starting on Level 1 and 2. </a:t>
            </a:r>
          </a:p>
          <a:p>
            <a:pPr marL="0" indent="0">
              <a:buNone/>
            </a:pPr>
            <a:r>
              <a:rPr lang="en-US" sz="1400" dirty="0">
                <a:ea typeface="Calibri"/>
                <a:cs typeface="Calibri"/>
              </a:rPr>
              <a:t>I came across a problem when the car interacted with enemies that had multiple instances close together (such as the cones or grass) as the game would continue to reduce health after the "level failed" screen appeared due to the vehicle still interacting with the enemy. This would cause the health already be slightly reduced once the level is opened again. To prevent this, I added an element where the players car will be removed once the health is empty to avoid further health being lost. This is shown on the bottom picture.</a:t>
            </a:r>
          </a:p>
          <a:p>
            <a:pPr marL="0" indent="0">
              <a:buNone/>
            </a:pPr>
            <a:r>
              <a:rPr lang="en-US" sz="1400" u="sng" dirty="0">
                <a:solidFill>
                  <a:srgbClr val="FF0000"/>
                </a:solidFill>
                <a:ea typeface="Calibri"/>
                <a:cs typeface="Calibri"/>
              </a:rPr>
              <a:t>However, there remain some </a:t>
            </a:r>
            <a:r>
              <a:rPr lang="en-US" sz="1400" u="sng" dirty="0" err="1">
                <a:solidFill>
                  <a:srgbClr val="FF0000"/>
                </a:solidFill>
                <a:ea typeface="Calibri"/>
                <a:cs typeface="Calibri"/>
              </a:rPr>
              <a:t>occurances</a:t>
            </a:r>
            <a:r>
              <a:rPr lang="en-US" sz="1400" u="sng" dirty="0">
                <a:solidFill>
                  <a:srgbClr val="FF0000"/>
                </a:solidFill>
                <a:ea typeface="Calibri"/>
                <a:cs typeface="Calibri"/>
              </a:rPr>
              <a:t> where the enemy vehicles do not reduce any health despite no difference to the code. I believe this is a limitation of using the </a:t>
            </a:r>
            <a:r>
              <a:rPr lang="en-US" sz="1400" u="sng" dirty="0" err="1">
                <a:solidFill>
                  <a:srgbClr val="FF0000"/>
                </a:solidFill>
                <a:ea typeface="Calibri"/>
                <a:cs typeface="Calibri"/>
              </a:rPr>
              <a:t>Greenfoot</a:t>
            </a:r>
            <a:r>
              <a:rPr lang="en-US" sz="1400" u="sng" dirty="0">
                <a:solidFill>
                  <a:srgbClr val="FF0000"/>
                </a:solidFill>
                <a:ea typeface="Calibri"/>
                <a:cs typeface="Calibri"/>
              </a:rPr>
              <a:t> software compared to a larger game creation program.</a:t>
            </a:r>
          </a:p>
        </p:txBody>
      </p:sp>
      <p:pic>
        <p:nvPicPr>
          <p:cNvPr id="3" name="Picture 2">
            <a:extLst>
              <a:ext uri="{FF2B5EF4-FFF2-40B4-BE49-F238E27FC236}">
                <a16:creationId xmlns:a16="http://schemas.microsoft.com/office/drawing/2014/main" id="{F650E7C2-5549-F58D-E336-186A40E9B74E}"/>
              </a:ext>
            </a:extLst>
          </p:cNvPr>
          <p:cNvPicPr>
            <a:picLocks noChangeAspect="1"/>
          </p:cNvPicPr>
          <p:nvPr/>
        </p:nvPicPr>
        <p:blipFill rotWithShape="1">
          <a:blip r:embed="rId4"/>
          <a:srcRect l="6629" t="9760" b="35957"/>
          <a:stretch/>
        </p:blipFill>
        <p:spPr>
          <a:xfrm>
            <a:off x="6041019" y="1763211"/>
            <a:ext cx="2657479" cy="1372835"/>
          </a:xfrm>
          <a:prstGeom prst="rect">
            <a:avLst/>
          </a:prstGeom>
        </p:spPr>
      </p:pic>
      <p:pic>
        <p:nvPicPr>
          <p:cNvPr id="5" name="Picture 4" descr="A screenshot of a video game&#10;&#10;Description automatically generated">
            <a:extLst>
              <a:ext uri="{FF2B5EF4-FFF2-40B4-BE49-F238E27FC236}">
                <a16:creationId xmlns:a16="http://schemas.microsoft.com/office/drawing/2014/main" id="{F339C84B-B97A-437D-74B3-D06950B6B9ED}"/>
              </a:ext>
            </a:extLst>
          </p:cNvPr>
          <p:cNvPicPr>
            <a:picLocks noChangeAspect="1"/>
          </p:cNvPicPr>
          <p:nvPr/>
        </p:nvPicPr>
        <p:blipFill rotWithShape="1">
          <a:blip r:embed="rId5"/>
          <a:srcRect l="10602" t="10231" b="30528"/>
          <a:stretch/>
        </p:blipFill>
        <p:spPr>
          <a:xfrm>
            <a:off x="8886825" y="1752600"/>
            <a:ext cx="2348179" cy="134779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48FA8444-147B-6F5C-7483-AB5684AF5276}"/>
              </a:ext>
            </a:extLst>
          </p:cNvPr>
          <p:cNvPicPr>
            <a:picLocks noChangeAspect="1"/>
          </p:cNvPicPr>
          <p:nvPr/>
        </p:nvPicPr>
        <p:blipFill>
          <a:blip r:embed="rId6"/>
          <a:stretch>
            <a:fillRect/>
          </a:stretch>
        </p:blipFill>
        <p:spPr>
          <a:xfrm>
            <a:off x="4538663" y="3276600"/>
            <a:ext cx="2686050" cy="1828800"/>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C443CCBA-505F-8B2E-1AA6-EFD92EF58D29}"/>
              </a:ext>
            </a:extLst>
          </p:cNvPr>
          <p:cNvPicPr>
            <a:picLocks noChangeAspect="1"/>
          </p:cNvPicPr>
          <p:nvPr/>
        </p:nvPicPr>
        <p:blipFill>
          <a:blip r:embed="rId7"/>
          <a:stretch>
            <a:fillRect/>
          </a:stretch>
        </p:blipFill>
        <p:spPr>
          <a:xfrm>
            <a:off x="6934200" y="5100638"/>
            <a:ext cx="5038725" cy="1628775"/>
          </a:xfrm>
          <a:prstGeom prst="rect">
            <a:avLst/>
          </a:prstGeom>
        </p:spPr>
      </p:pic>
      <p:pic>
        <p:nvPicPr>
          <p:cNvPr id="10" name="Picture 9" descr="A map of a road with trees and cars&#10;&#10;Description automatically generated">
            <a:extLst>
              <a:ext uri="{FF2B5EF4-FFF2-40B4-BE49-F238E27FC236}">
                <a16:creationId xmlns:a16="http://schemas.microsoft.com/office/drawing/2014/main" id="{277D5E1F-3155-5272-1530-72B83564C1F9}"/>
              </a:ext>
            </a:extLst>
          </p:cNvPr>
          <p:cNvPicPr>
            <a:picLocks noChangeAspect="1"/>
          </p:cNvPicPr>
          <p:nvPr/>
        </p:nvPicPr>
        <p:blipFill rotWithShape="1">
          <a:blip r:embed="rId8"/>
          <a:srcRect l="2792" t="4370" r="62798" b="48843"/>
          <a:stretch/>
        </p:blipFill>
        <p:spPr>
          <a:xfrm>
            <a:off x="4710113" y="5048250"/>
            <a:ext cx="2060011" cy="1734751"/>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5D3B25B-594D-3B1F-8166-66273AF12727}"/>
              </a:ext>
            </a:extLst>
          </p:cNvPr>
          <p:cNvPicPr>
            <a:picLocks noChangeAspect="1"/>
          </p:cNvPicPr>
          <p:nvPr/>
        </p:nvPicPr>
        <p:blipFill>
          <a:blip r:embed="rId9"/>
          <a:stretch>
            <a:fillRect/>
          </a:stretch>
        </p:blipFill>
        <p:spPr>
          <a:xfrm>
            <a:off x="4543425" y="1747838"/>
            <a:ext cx="1266825" cy="1400175"/>
          </a:xfrm>
          <a:prstGeom prst="rect">
            <a:avLst/>
          </a:prstGeom>
        </p:spPr>
      </p:pic>
      <p:sp>
        <p:nvSpPr>
          <p:cNvPr id="12" name="Rectangle 11">
            <a:extLst>
              <a:ext uri="{FF2B5EF4-FFF2-40B4-BE49-F238E27FC236}">
                <a16:creationId xmlns:a16="http://schemas.microsoft.com/office/drawing/2014/main" id="{770BCD31-3B0C-393A-0332-6C8F358D1600}"/>
              </a:ext>
            </a:extLst>
          </p:cNvPr>
          <p:cNvSpPr/>
          <p:nvPr/>
        </p:nvSpPr>
        <p:spPr>
          <a:xfrm>
            <a:off x="7343774" y="6210299"/>
            <a:ext cx="3324225" cy="85725"/>
          </a:xfrm>
          <a:prstGeom prst="rect">
            <a:avLst/>
          </a:prstGeom>
          <a:solidFill>
            <a:srgbClr val="FFFF00">
              <a:alpha val="2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screenshot of a computer code&#10;&#10;Description automatically generated">
            <a:extLst>
              <a:ext uri="{FF2B5EF4-FFF2-40B4-BE49-F238E27FC236}">
                <a16:creationId xmlns:a16="http://schemas.microsoft.com/office/drawing/2014/main" id="{0433A938-139F-8330-E8F7-FE016EE561A3}"/>
              </a:ext>
            </a:extLst>
          </p:cNvPr>
          <p:cNvPicPr>
            <a:picLocks noChangeAspect="1"/>
          </p:cNvPicPr>
          <p:nvPr/>
        </p:nvPicPr>
        <p:blipFill>
          <a:blip r:embed="rId10"/>
          <a:stretch>
            <a:fillRect/>
          </a:stretch>
        </p:blipFill>
        <p:spPr>
          <a:xfrm>
            <a:off x="7415213" y="3276600"/>
            <a:ext cx="4067175" cy="1628775"/>
          </a:xfrm>
          <a:prstGeom prst="rect">
            <a:avLst/>
          </a:prstGeom>
        </p:spPr>
      </p:pic>
      <p:sp>
        <p:nvSpPr>
          <p:cNvPr id="16" name="Rectangle 15">
            <a:extLst>
              <a:ext uri="{FF2B5EF4-FFF2-40B4-BE49-F238E27FC236}">
                <a16:creationId xmlns:a16="http://schemas.microsoft.com/office/drawing/2014/main" id="{ABC1DBE4-87C4-66EF-6CD1-CA21B23EAD49}"/>
              </a:ext>
            </a:extLst>
          </p:cNvPr>
          <p:cNvSpPr/>
          <p:nvPr/>
        </p:nvSpPr>
        <p:spPr>
          <a:xfrm>
            <a:off x="7460267" y="1826337"/>
            <a:ext cx="1108079" cy="494929"/>
          </a:xfrm>
          <a:prstGeom prst="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900" dirty="0">
                <a:solidFill>
                  <a:schemeClr val="tx1"/>
                </a:solidFill>
                <a:cs typeface="Calibri"/>
              </a:rPr>
              <a:t>Health is reset after entering 2nd part of Level 1</a:t>
            </a:r>
          </a:p>
        </p:txBody>
      </p:sp>
      <p:sp>
        <p:nvSpPr>
          <p:cNvPr id="18" name="Rectangle 17">
            <a:extLst>
              <a:ext uri="{FF2B5EF4-FFF2-40B4-BE49-F238E27FC236}">
                <a16:creationId xmlns:a16="http://schemas.microsoft.com/office/drawing/2014/main" id="{32820761-3BC9-3B61-E085-AC101106DA90}"/>
              </a:ext>
            </a:extLst>
          </p:cNvPr>
          <p:cNvSpPr/>
          <p:nvPr/>
        </p:nvSpPr>
        <p:spPr>
          <a:xfrm>
            <a:off x="10222517" y="1873962"/>
            <a:ext cx="898529" cy="399679"/>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900" dirty="0">
                <a:solidFill>
                  <a:schemeClr val="tx1"/>
                </a:solidFill>
              </a:rPr>
              <a:t>Health is preserved across levels.</a:t>
            </a:r>
            <a:endParaRPr lang="en-US" sz="900">
              <a:solidFill>
                <a:schemeClr val="tx1"/>
              </a:solidFill>
              <a:cs typeface="Calibri"/>
            </a:endParaRPr>
          </a:p>
        </p:txBody>
      </p:sp>
      <p:sp>
        <p:nvSpPr>
          <p:cNvPr id="19" name="Rectangle 18">
            <a:extLst>
              <a:ext uri="{FF2B5EF4-FFF2-40B4-BE49-F238E27FC236}">
                <a16:creationId xmlns:a16="http://schemas.microsoft.com/office/drawing/2014/main" id="{F75B55C2-1189-CE98-DDCF-21A531AC5F41}"/>
              </a:ext>
            </a:extLst>
          </p:cNvPr>
          <p:cNvSpPr/>
          <p:nvPr/>
        </p:nvSpPr>
        <p:spPr>
          <a:xfrm>
            <a:off x="6241066" y="3331287"/>
            <a:ext cx="898529" cy="44730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800" dirty="0">
                <a:solidFill>
                  <a:schemeClr val="tx1"/>
                </a:solidFill>
                <a:cs typeface="Calibri"/>
              </a:rPr>
              <a:t>New methods are created into Levels subclass</a:t>
            </a:r>
          </a:p>
        </p:txBody>
      </p:sp>
      <p:sp>
        <p:nvSpPr>
          <p:cNvPr id="20" name="Rectangle 19">
            <a:extLst>
              <a:ext uri="{FF2B5EF4-FFF2-40B4-BE49-F238E27FC236}">
                <a16:creationId xmlns:a16="http://schemas.microsoft.com/office/drawing/2014/main" id="{9EA82A42-8896-1653-87AF-F5E7248767EF}"/>
              </a:ext>
            </a:extLst>
          </p:cNvPr>
          <p:cNvSpPr/>
          <p:nvPr/>
        </p:nvSpPr>
        <p:spPr>
          <a:xfrm>
            <a:off x="10260616" y="4093287"/>
            <a:ext cx="1651004" cy="75210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900" dirty="0">
                <a:solidFill>
                  <a:schemeClr val="tx1"/>
                </a:solidFill>
              </a:rPr>
              <a:t>Instead of changing health, the </a:t>
            </a:r>
            <a:r>
              <a:rPr lang="en-GB" sz="900" i="1" err="1">
                <a:solidFill>
                  <a:schemeClr val="tx1"/>
                </a:solidFill>
              </a:rPr>
              <a:t>healthUpdate</a:t>
            </a:r>
            <a:r>
              <a:rPr lang="en-GB" sz="900" i="1" dirty="0">
                <a:solidFill>
                  <a:schemeClr val="tx1"/>
                </a:solidFill>
              </a:rPr>
              <a:t> </a:t>
            </a:r>
            <a:r>
              <a:rPr lang="en-GB" sz="900" dirty="0">
                <a:solidFill>
                  <a:schemeClr val="tx1"/>
                </a:solidFill>
              </a:rPr>
              <a:t>method is called and the </a:t>
            </a:r>
            <a:r>
              <a:rPr lang="en-GB" sz="900" i="1" err="1">
                <a:solidFill>
                  <a:schemeClr val="tx1"/>
                </a:solidFill>
              </a:rPr>
              <a:t>getHealth</a:t>
            </a:r>
            <a:r>
              <a:rPr lang="en-GB" sz="900" i="1" dirty="0">
                <a:solidFill>
                  <a:schemeClr val="tx1"/>
                </a:solidFill>
              </a:rPr>
              <a:t> </a:t>
            </a:r>
            <a:r>
              <a:rPr lang="en-GB" sz="900" dirty="0">
                <a:solidFill>
                  <a:schemeClr val="tx1"/>
                </a:solidFill>
              </a:rPr>
              <a:t>value is reduced by the desired value.</a:t>
            </a:r>
            <a:endParaRPr lang="en-GB" sz="900" dirty="0">
              <a:solidFill>
                <a:schemeClr val="tx1"/>
              </a:solidFill>
              <a:cs typeface="Calibri"/>
            </a:endParaRPr>
          </a:p>
        </p:txBody>
      </p:sp>
      <p:sp>
        <p:nvSpPr>
          <p:cNvPr id="21" name="Rectangle 20">
            <a:extLst>
              <a:ext uri="{FF2B5EF4-FFF2-40B4-BE49-F238E27FC236}">
                <a16:creationId xmlns:a16="http://schemas.microsoft.com/office/drawing/2014/main" id="{24B25F74-AB7C-B7D3-DA27-2E5828F94BDA}"/>
              </a:ext>
            </a:extLst>
          </p:cNvPr>
          <p:cNvSpPr/>
          <p:nvPr/>
        </p:nvSpPr>
        <p:spPr>
          <a:xfrm>
            <a:off x="10089166" y="5979237"/>
            <a:ext cx="1651004" cy="46635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900" dirty="0">
                <a:solidFill>
                  <a:schemeClr val="tx1"/>
                </a:solidFill>
              </a:rPr>
              <a:t>The enemy is removed from the world once health has reached 0</a:t>
            </a:r>
            <a:endParaRPr lang="en-GB" sz="900" dirty="0">
              <a:solidFill>
                <a:schemeClr val="tx1"/>
              </a:solidFill>
              <a:cs typeface="Calibri"/>
            </a:endParaRPr>
          </a:p>
        </p:txBody>
      </p:sp>
      <p:sp>
        <p:nvSpPr>
          <p:cNvPr id="22" name="Rectangle 21">
            <a:extLst>
              <a:ext uri="{FF2B5EF4-FFF2-40B4-BE49-F238E27FC236}">
                <a16:creationId xmlns:a16="http://schemas.microsoft.com/office/drawing/2014/main" id="{6FCC7181-A765-C006-34E0-F9FEF897CA58}"/>
              </a:ext>
            </a:extLst>
          </p:cNvPr>
          <p:cNvSpPr/>
          <p:nvPr/>
        </p:nvSpPr>
        <p:spPr>
          <a:xfrm>
            <a:off x="5640991" y="5141037"/>
            <a:ext cx="1050929" cy="837829"/>
          </a:xfrm>
          <a:prstGeom prst="rect">
            <a:avLst/>
          </a:prstGeom>
          <a:solidFill>
            <a:schemeClr val="bg1"/>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900" dirty="0">
                <a:solidFill>
                  <a:schemeClr val="tx1"/>
                </a:solidFill>
              </a:rPr>
              <a:t>The health was already reduced after previously reaching 0 health by interacting with the grass.</a:t>
            </a:r>
            <a:endParaRPr lang="en-GB" sz="900" dirty="0">
              <a:solidFill>
                <a:schemeClr val="tx1"/>
              </a:solidFill>
              <a:cs typeface="Calibri"/>
            </a:endParaRPr>
          </a:p>
        </p:txBody>
      </p:sp>
    </p:spTree>
    <p:extLst>
      <p:ext uri="{BB962C8B-B14F-4D97-AF65-F5344CB8AC3E}">
        <p14:creationId xmlns:p14="http://schemas.microsoft.com/office/powerpoint/2010/main" val="830460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dirty="0">
                <a:latin typeface="Abadi" panose="020B0604020104020204" pitchFamily="34" charset="0"/>
              </a:rPr>
              <a:t>Test Plan – section 5</a:t>
            </a:r>
            <a:endParaRPr lang="en-GB" b="1" dirty="0">
              <a:latin typeface="Abadi" panose="020B0604020104020204" pitchFamily="34" charset="0"/>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graphicFrame>
        <p:nvGraphicFramePr>
          <p:cNvPr id="5" name="Table 12">
            <a:extLst>
              <a:ext uri="{FF2B5EF4-FFF2-40B4-BE49-F238E27FC236}">
                <a16:creationId xmlns:a16="http://schemas.microsoft.com/office/drawing/2014/main" id="{E824AFF3-584E-C8E9-DE42-184C3B1C9405}"/>
              </a:ext>
            </a:extLst>
          </p:cNvPr>
          <p:cNvGraphicFramePr>
            <a:graphicFrameLocks noGrp="1"/>
          </p:cNvGraphicFramePr>
          <p:nvPr>
            <p:extLst>
              <p:ext uri="{D42A27DB-BD31-4B8C-83A1-F6EECF244321}">
                <p14:modId xmlns:p14="http://schemas.microsoft.com/office/powerpoint/2010/main" val="762293648"/>
              </p:ext>
            </p:extLst>
          </p:nvPr>
        </p:nvGraphicFramePr>
        <p:xfrm>
          <a:off x="447675" y="1609725"/>
          <a:ext cx="8741707" cy="3265765"/>
        </p:xfrm>
        <a:graphic>
          <a:graphicData uri="http://schemas.openxmlformats.org/drawingml/2006/table">
            <a:tbl>
              <a:tblPr firstRow="1">
                <a:tableStyleId>{5940675A-B579-460E-94D1-54222C63F5DA}</a:tableStyleId>
              </a:tblPr>
              <a:tblGrid>
                <a:gridCol w="471403">
                  <a:extLst>
                    <a:ext uri="{9D8B030D-6E8A-4147-A177-3AD203B41FA5}">
                      <a16:colId xmlns:a16="http://schemas.microsoft.com/office/drawing/2014/main" val="2956474245"/>
                    </a:ext>
                  </a:extLst>
                </a:gridCol>
                <a:gridCol w="471403">
                  <a:extLst>
                    <a:ext uri="{9D8B030D-6E8A-4147-A177-3AD203B41FA5}">
                      <a16:colId xmlns:a16="http://schemas.microsoft.com/office/drawing/2014/main" val="4288658447"/>
                    </a:ext>
                  </a:extLst>
                </a:gridCol>
                <a:gridCol w="1885716">
                  <a:extLst>
                    <a:ext uri="{9D8B030D-6E8A-4147-A177-3AD203B41FA5}">
                      <a16:colId xmlns:a16="http://schemas.microsoft.com/office/drawing/2014/main" val="2115652970"/>
                    </a:ext>
                  </a:extLst>
                </a:gridCol>
                <a:gridCol w="1311779">
                  <a:extLst>
                    <a:ext uri="{9D8B030D-6E8A-4147-A177-3AD203B41FA5}">
                      <a16:colId xmlns:a16="http://schemas.microsoft.com/office/drawing/2014/main" val="1701915349"/>
                    </a:ext>
                  </a:extLst>
                </a:gridCol>
                <a:gridCol w="2338563">
                  <a:extLst>
                    <a:ext uri="{9D8B030D-6E8A-4147-A177-3AD203B41FA5}">
                      <a16:colId xmlns:a16="http://schemas.microsoft.com/office/drawing/2014/main" val="1376363957"/>
                    </a:ext>
                  </a:extLst>
                </a:gridCol>
                <a:gridCol w="2262843">
                  <a:extLst>
                    <a:ext uri="{9D8B030D-6E8A-4147-A177-3AD203B41FA5}">
                      <a16:colId xmlns:a16="http://schemas.microsoft.com/office/drawing/2014/main" val="1739841957"/>
                    </a:ext>
                  </a:extLst>
                </a:gridCol>
              </a:tblGrid>
              <a:tr h="339685">
                <a:tc rowSpan="5">
                  <a:txBody>
                    <a:bodyPr/>
                    <a:lstStyle/>
                    <a:p>
                      <a:r>
                        <a:rPr lang="en-GB" sz="1200" noProof="0" dirty="0"/>
                        <a:t>5</a:t>
                      </a:r>
                    </a:p>
                  </a:txBody>
                  <a:tcPr>
                    <a:solidFill>
                      <a:schemeClr val="bg1">
                        <a:lumMod val="85000"/>
                      </a:schemeClr>
                    </a:solidFill>
                  </a:tcPr>
                </a:tc>
                <a:tc>
                  <a:txBody>
                    <a:bodyPr/>
                    <a:lstStyle/>
                    <a:p>
                      <a:r>
                        <a:rPr lang="en-GB" sz="1200" noProof="0" dirty="0"/>
                        <a:t>No.</a:t>
                      </a:r>
                    </a:p>
                  </a:txBody>
                  <a:tcPr>
                    <a:solidFill>
                      <a:schemeClr val="bg1">
                        <a:lumMod val="85000"/>
                      </a:schemeClr>
                    </a:solidFill>
                  </a:tcPr>
                </a:tc>
                <a:tc>
                  <a:txBody>
                    <a:bodyPr/>
                    <a:lstStyle/>
                    <a:p>
                      <a:r>
                        <a:rPr lang="en-GB" sz="1200" noProof="0" dirty="0"/>
                        <a:t>Description</a:t>
                      </a:r>
                    </a:p>
                  </a:txBody>
                  <a:tcPr>
                    <a:solidFill>
                      <a:schemeClr val="bg2"/>
                    </a:solidFill>
                  </a:tcPr>
                </a:tc>
                <a:tc>
                  <a:txBody>
                    <a:bodyPr/>
                    <a:lstStyle/>
                    <a:p>
                      <a:pPr lvl="0">
                        <a:buNone/>
                      </a:pPr>
                      <a:r>
                        <a:rPr lang="en-GB" sz="1200" b="0" i="0" u="none" strike="noStrike" noProof="0" dirty="0">
                          <a:solidFill>
                            <a:srgbClr val="000000"/>
                          </a:solidFill>
                          <a:latin typeface="Calibri"/>
                        </a:rPr>
                        <a:t>Test Data</a:t>
                      </a:r>
                      <a:endParaRPr lang="en-GB" sz="1200" noProof="0" dirty="0"/>
                    </a:p>
                  </a:txBody>
                  <a:tcPr>
                    <a:solidFill>
                      <a:schemeClr val="bg2"/>
                    </a:solidFill>
                  </a:tcPr>
                </a:tc>
                <a:tc>
                  <a:txBody>
                    <a:bodyPr/>
                    <a:lstStyle/>
                    <a:p>
                      <a:r>
                        <a:rPr lang="en-GB" sz="1200" noProof="0" dirty="0"/>
                        <a:t>Expected Output</a:t>
                      </a:r>
                    </a:p>
                  </a:txBody>
                  <a:tcPr>
                    <a:solidFill>
                      <a:schemeClr val="bg2"/>
                    </a:solidFill>
                  </a:tcPr>
                </a:tc>
                <a:tc>
                  <a:txBody>
                    <a:bodyPr/>
                    <a:lstStyle/>
                    <a:p>
                      <a:pPr lvl="0">
                        <a:buNone/>
                      </a:pPr>
                      <a:r>
                        <a:rPr lang="en-GB" sz="1200" noProof="0" dirty="0"/>
                        <a:t>Actual Output</a:t>
                      </a:r>
                    </a:p>
                  </a:txBody>
                  <a:tcPr>
                    <a:solidFill>
                      <a:schemeClr val="bg2"/>
                    </a:solidFill>
                  </a:tcPr>
                </a:tc>
                <a:extLst>
                  <a:ext uri="{0D108BD9-81ED-4DB2-BD59-A6C34878D82A}">
                    <a16:rowId xmlns:a16="http://schemas.microsoft.com/office/drawing/2014/main" val="649413171"/>
                  </a:ext>
                </a:extLst>
              </a:tr>
              <a:tr h="339685">
                <a:tc vMerge="1">
                  <a:txBody>
                    <a:bodyPr/>
                    <a:lstStyle/>
                    <a:p>
                      <a:pPr lvl="0">
                        <a:buNone/>
                      </a:pPr>
                      <a:endParaRPr lang="en-GB" sz="1200" noProof="0"/>
                    </a:p>
                  </a:txBody>
                  <a:tcPr>
                    <a:noFill/>
                  </a:tcPr>
                </a:tc>
                <a:tc>
                  <a:txBody>
                    <a:bodyPr/>
                    <a:lstStyle/>
                    <a:p>
                      <a:pPr lvl="0">
                        <a:buNone/>
                      </a:pPr>
                      <a:r>
                        <a:rPr lang="en-GB" sz="1200" noProof="0" dirty="0"/>
                        <a:t>1</a:t>
                      </a:r>
                    </a:p>
                  </a:txBody>
                  <a:tcPr>
                    <a:noFill/>
                  </a:tcPr>
                </a:tc>
                <a:tc>
                  <a:txBody>
                    <a:bodyPr/>
                    <a:lstStyle/>
                    <a:p>
                      <a:pPr lvl="0">
                        <a:buNone/>
                      </a:pPr>
                      <a:r>
                        <a:rPr lang="en-GB" sz="1200" noProof="0" dirty="0"/>
                        <a:t>Car loses health when damaged</a:t>
                      </a:r>
                    </a:p>
                  </a:txBody>
                  <a:tcPr>
                    <a:noFill/>
                  </a:tcPr>
                </a:tc>
                <a:tc>
                  <a:txBody>
                    <a:bodyPr/>
                    <a:lstStyle/>
                    <a:p>
                      <a:pPr marL="0" lvl="0" indent="0">
                        <a:buFont typeface="Calibri"/>
                        <a:buNone/>
                      </a:pPr>
                      <a:r>
                        <a:rPr lang="en-GB" sz="1200" noProof="0" dirty="0"/>
                        <a:t>When interacting with obstacles</a:t>
                      </a:r>
                    </a:p>
                  </a:txBody>
                  <a:tcPr>
                    <a:noFill/>
                  </a:tcPr>
                </a:tc>
                <a:tc>
                  <a:txBody>
                    <a:bodyPr/>
                    <a:lstStyle/>
                    <a:p>
                      <a:pPr lvl="0">
                        <a:buNone/>
                      </a:pPr>
                      <a:r>
                        <a:rPr lang="en-GB" sz="1200" noProof="0" dirty="0"/>
                        <a:t>The health bar reduces at different increments when the car hits pedestrians, curbs, cars or potholes.</a:t>
                      </a:r>
                    </a:p>
                  </a:txBody>
                  <a:tcPr>
                    <a:noFill/>
                  </a:tcPr>
                </a:tc>
                <a:tc>
                  <a:txBody>
                    <a:bodyPr/>
                    <a:lstStyle/>
                    <a:p>
                      <a:pPr lvl="0">
                        <a:buNone/>
                      </a:pPr>
                      <a:r>
                        <a:rPr lang="en-GB" sz="1200" noProof="0" dirty="0"/>
                        <a:t>The car health reduces when interacting with objects.  However, due to the sensitivity, I reduced the amount it changed by.</a:t>
                      </a:r>
                    </a:p>
                  </a:txBody>
                  <a:tcPr>
                    <a:noFill/>
                  </a:tcPr>
                </a:tc>
                <a:extLst>
                  <a:ext uri="{0D108BD9-81ED-4DB2-BD59-A6C34878D82A}">
                    <a16:rowId xmlns:a16="http://schemas.microsoft.com/office/drawing/2014/main" val="1129035857"/>
                  </a:ext>
                </a:extLst>
              </a:tr>
              <a:tr h="339685">
                <a:tc vMerge="1">
                  <a:txBody>
                    <a:bodyPr/>
                    <a:lstStyle/>
                    <a:p>
                      <a:endParaRPr lang="en-GB" sz="1200" noProof="0"/>
                    </a:p>
                  </a:txBody>
                  <a:tcPr>
                    <a:solidFill>
                      <a:schemeClr val="bg1">
                        <a:lumMod val="85000"/>
                      </a:schemeClr>
                    </a:solidFill>
                  </a:tcPr>
                </a:tc>
                <a:tc>
                  <a:txBody>
                    <a:bodyPr/>
                    <a:lstStyle/>
                    <a:p>
                      <a:pPr lvl="0">
                        <a:buNone/>
                      </a:pPr>
                      <a:r>
                        <a:rPr lang="en-GB" sz="1200" noProof="0" dirty="0"/>
                        <a:t>2</a:t>
                      </a:r>
                    </a:p>
                  </a:txBody>
                  <a:tcPr>
                    <a:noFill/>
                  </a:tcPr>
                </a:tc>
                <a:tc>
                  <a:txBody>
                    <a:bodyPr/>
                    <a:lstStyle/>
                    <a:p>
                      <a:pPr lvl="0">
                        <a:buNone/>
                      </a:pPr>
                      <a:r>
                        <a:rPr lang="en-GB" sz="1200" noProof="0" dirty="0"/>
                        <a:t>Car only loses health when fully interacting with obstacles</a:t>
                      </a:r>
                    </a:p>
                  </a:txBody>
                  <a:tcPr>
                    <a:noFill/>
                  </a:tcPr>
                </a:tc>
                <a:tc>
                  <a:txBody>
                    <a:bodyPr/>
                    <a:lstStyle/>
                    <a:p>
                      <a:pPr marL="0" lvl="0" indent="0">
                        <a:buFont typeface="Calibri"/>
                        <a:buNone/>
                      </a:pPr>
                      <a:r>
                        <a:rPr lang="en-GB" sz="1200" noProof="0" dirty="0"/>
                        <a:t>When interacting with obstacles</a:t>
                      </a:r>
                    </a:p>
                  </a:txBody>
                  <a:tcPr>
                    <a:noFill/>
                  </a:tcPr>
                </a:tc>
                <a:tc>
                  <a:txBody>
                    <a:bodyPr/>
                    <a:lstStyle/>
                    <a:p>
                      <a:pPr lvl="0">
                        <a:buNone/>
                      </a:pPr>
                      <a:r>
                        <a:rPr lang="en-GB" sz="1200" b="0" noProof="0" dirty="0"/>
                        <a:t>Health should </a:t>
                      </a:r>
                      <a:r>
                        <a:rPr lang="en-GB" sz="1200" b="1" noProof="0" dirty="0"/>
                        <a:t>not</a:t>
                      </a:r>
                      <a:r>
                        <a:rPr lang="en-GB" sz="1200" b="0" noProof="0" dirty="0"/>
                        <a:t> be lost when the car does not fully hit an obstacle.</a:t>
                      </a:r>
                      <a:endParaRPr lang="en-GB" sz="1200" noProof="0" dirty="0"/>
                    </a:p>
                  </a:txBody>
                  <a:tcPr>
                    <a:noFill/>
                  </a:tcPr>
                </a:tc>
                <a:tc>
                  <a:txBody>
                    <a:bodyPr/>
                    <a:lstStyle/>
                    <a:p>
                      <a:pPr lvl="0">
                        <a:buNone/>
                      </a:pPr>
                      <a:r>
                        <a:rPr lang="en-GB" sz="1200" noProof="0" dirty="0"/>
                        <a:t>The car mostly has a smaller hitbox other than when at an angle.</a:t>
                      </a:r>
                    </a:p>
                  </a:txBody>
                  <a:tcPr>
                    <a:noFill/>
                  </a:tcPr>
                </a:tc>
                <a:extLst>
                  <a:ext uri="{0D108BD9-81ED-4DB2-BD59-A6C34878D82A}">
                    <a16:rowId xmlns:a16="http://schemas.microsoft.com/office/drawing/2014/main" val="952792414"/>
                  </a:ext>
                </a:extLst>
              </a:tr>
              <a:tr h="339685">
                <a:tc vMerge="1">
                  <a:txBody>
                    <a:bodyPr/>
                    <a:lstStyle/>
                    <a:p>
                      <a:endParaRPr lang="en-GB" sz="1200" noProof="0" dirty="0"/>
                    </a:p>
                  </a:txBody>
                  <a:tcPr>
                    <a:solidFill>
                      <a:schemeClr val="bg1">
                        <a:lumMod val="85000"/>
                      </a:schemeClr>
                    </a:solidFill>
                  </a:tcPr>
                </a:tc>
                <a:tc>
                  <a:txBody>
                    <a:bodyPr/>
                    <a:lstStyle/>
                    <a:p>
                      <a:pPr lvl="0">
                        <a:buNone/>
                      </a:pPr>
                      <a:r>
                        <a:rPr lang="en-GB" sz="1200" noProof="0" dirty="0"/>
                        <a:t>3</a:t>
                      </a:r>
                    </a:p>
                  </a:txBody>
                  <a:tcPr>
                    <a:noFill/>
                  </a:tcPr>
                </a:tc>
                <a:tc>
                  <a:txBody>
                    <a:bodyPr/>
                    <a:lstStyle/>
                    <a:p>
                      <a:pPr lvl="0">
                        <a:buNone/>
                      </a:pPr>
                      <a:r>
                        <a:rPr lang="en-GB" sz="1200" noProof="0" dirty="0"/>
                        <a:t>Health bar reduces</a:t>
                      </a:r>
                    </a:p>
                  </a:txBody>
                  <a:tcPr>
                    <a:noFill/>
                  </a:tcPr>
                </a:tc>
                <a:tc>
                  <a:txBody>
                    <a:bodyPr/>
                    <a:lstStyle/>
                    <a:p>
                      <a:pPr marL="0" lvl="0" indent="0">
                        <a:buFont typeface="Calibri"/>
                        <a:buNone/>
                      </a:pPr>
                      <a:r>
                        <a:rPr lang="en-GB" sz="1200" noProof="0" dirty="0"/>
                        <a:t>When interacting with obstacle</a:t>
                      </a:r>
                    </a:p>
                  </a:txBody>
                  <a:tcPr>
                    <a:noFill/>
                  </a:tcPr>
                </a:tc>
                <a:tc>
                  <a:txBody>
                    <a:bodyPr/>
                    <a:lstStyle/>
                    <a:p>
                      <a:pPr lvl="0">
                        <a:buNone/>
                      </a:pPr>
                      <a:r>
                        <a:rPr lang="en-GB" sz="1200" noProof="0" dirty="0"/>
                        <a:t>Bar reduces visually</a:t>
                      </a:r>
                    </a:p>
                  </a:txBody>
                  <a:tcPr>
                    <a:noFill/>
                  </a:tcPr>
                </a:tc>
                <a:tc>
                  <a:txBody>
                    <a:bodyPr/>
                    <a:lstStyle/>
                    <a:p>
                      <a:pPr lvl="0">
                        <a:buNone/>
                      </a:pPr>
                      <a:r>
                        <a:rPr lang="en-GB" sz="1200" noProof="0" dirty="0"/>
                        <a:t>The Number in the health bar reduces when the car health reduces.</a:t>
                      </a:r>
                    </a:p>
                  </a:txBody>
                  <a:tcPr>
                    <a:noFill/>
                  </a:tcPr>
                </a:tc>
                <a:extLst>
                  <a:ext uri="{0D108BD9-81ED-4DB2-BD59-A6C34878D82A}">
                    <a16:rowId xmlns:a16="http://schemas.microsoft.com/office/drawing/2014/main" val="1898740326"/>
                  </a:ext>
                </a:extLst>
              </a:tr>
              <a:tr h="339685">
                <a:tc vMerge="1">
                  <a:txBody>
                    <a:bodyPr/>
                    <a:lstStyle/>
                    <a:p>
                      <a:endParaRPr lang="en-GB" sz="1200" noProof="0" dirty="0"/>
                    </a:p>
                  </a:txBody>
                  <a:tcPr>
                    <a:solidFill>
                      <a:schemeClr val="bg1">
                        <a:lumMod val="85000"/>
                      </a:schemeClr>
                    </a:solidFill>
                  </a:tcPr>
                </a:tc>
                <a:tc>
                  <a:txBody>
                    <a:bodyPr/>
                    <a:lstStyle/>
                    <a:p>
                      <a:pPr lvl="0">
                        <a:buNone/>
                      </a:pPr>
                      <a:r>
                        <a:rPr lang="en-GB" sz="1200" noProof="0" dirty="0"/>
                        <a:t>4</a:t>
                      </a:r>
                    </a:p>
                  </a:txBody>
                  <a:tcPr>
                    <a:noFill/>
                  </a:tcPr>
                </a:tc>
                <a:tc>
                  <a:txBody>
                    <a:bodyPr/>
                    <a:lstStyle/>
                    <a:p>
                      <a:pPr lvl="0">
                        <a:buNone/>
                      </a:pPr>
                      <a:r>
                        <a:rPr lang="en-GB" sz="1200" noProof="0" dirty="0"/>
                        <a:t>Game restarted when health = 0</a:t>
                      </a:r>
                    </a:p>
                  </a:txBody>
                  <a:tcPr>
                    <a:noFill/>
                  </a:tcPr>
                </a:tc>
                <a:tc>
                  <a:txBody>
                    <a:bodyPr/>
                    <a:lstStyle/>
                    <a:p>
                      <a:pPr marL="0" lvl="0" indent="0">
                        <a:buFont typeface="Calibri"/>
                        <a:buNone/>
                      </a:pPr>
                      <a:r>
                        <a:rPr lang="en-GB" sz="1200" noProof="0" dirty="0"/>
                        <a:t>When interacting with obstacle</a:t>
                      </a:r>
                    </a:p>
                  </a:txBody>
                  <a:tcPr>
                    <a:noFill/>
                  </a:tcPr>
                </a:tc>
                <a:tc>
                  <a:txBody>
                    <a:bodyPr/>
                    <a:lstStyle/>
                    <a:p>
                      <a:pPr lvl="0">
                        <a:buNone/>
                      </a:pPr>
                      <a:r>
                        <a:rPr lang="en-GB" sz="1200" noProof="0" dirty="0"/>
                        <a:t>The car will be returned to the start of the level and health is full when health reaches 0.</a:t>
                      </a:r>
                    </a:p>
                  </a:txBody>
                  <a:tcPr>
                    <a:noFill/>
                  </a:tcPr>
                </a:tc>
                <a:tc>
                  <a:txBody>
                    <a:bodyPr/>
                    <a:lstStyle/>
                    <a:p>
                      <a:pPr lvl="0">
                        <a:buNone/>
                      </a:pPr>
                      <a:r>
                        <a:rPr lang="en-GB" sz="1200" noProof="0" dirty="0"/>
                        <a:t>A "level failed" screen appears when health = 0 and it returns to the main screen on all 3 levels.</a:t>
                      </a:r>
                    </a:p>
                  </a:txBody>
                  <a:tcPr>
                    <a:noFill/>
                  </a:tcPr>
                </a:tc>
                <a:extLst>
                  <a:ext uri="{0D108BD9-81ED-4DB2-BD59-A6C34878D82A}">
                    <a16:rowId xmlns:a16="http://schemas.microsoft.com/office/drawing/2014/main" val="1471279625"/>
                  </a:ext>
                </a:extLst>
              </a:tr>
            </a:tbl>
          </a:graphicData>
        </a:graphic>
      </p:graphicFrame>
      <p:pic>
        <p:nvPicPr>
          <p:cNvPr id="7" name="Picture 6">
            <a:extLst>
              <a:ext uri="{FF2B5EF4-FFF2-40B4-BE49-F238E27FC236}">
                <a16:creationId xmlns:a16="http://schemas.microsoft.com/office/drawing/2014/main" id="{DE7C8AB3-23BF-9388-2D07-2CD60E8D1749}"/>
              </a:ext>
            </a:extLst>
          </p:cNvPr>
          <p:cNvPicPr>
            <a:picLocks noChangeAspect="1"/>
          </p:cNvPicPr>
          <p:nvPr/>
        </p:nvPicPr>
        <p:blipFill>
          <a:blip r:embed="rId4"/>
          <a:stretch>
            <a:fillRect/>
          </a:stretch>
        </p:blipFill>
        <p:spPr>
          <a:xfrm>
            <a:off x="9329009" y="1846698"/>
            <a:ext cx="2413478" cy="2505673"/>
          </a:xfrm>
          <a:prstGeom prst="rect">
            <a:avLst/>
          </a:prstGeom>
        </p:spPr>
      </p:pic>
      <p:pic>
        <p:nvPicPr>
          <p:cNvPr id="9" name="Graphic 8" descr="Video camera with solid fill">
            <a:hlinkClick r:id="rId5"/>
            <a:extLst>
              <a:ext uri="{FF2B5EF4-FFF2-40B4-BE49-F238E27FC236}">
                <a16:creationId xmlns:a16="http://schemas.microsoft.com/office/drawing/2014/main" id="{26A55592-B76D-3F41-E715-027D1FD6EA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26148" y="2402894"/>
            <a:ext cx="914400" cy="914400"/>
          </a:xfrm>
          <a:prstGeom prst="rect">
            <a:avLst/>
          </a:prstGeom>
        </p:spPr>
      </p:pic>
      <p:sp>
        <p:nvSpPr>
          <p:cNvPr id="11" name="TextBox 10">
            <a:extLst>
              <a:ext uri="{FF2B5EF4-FFF2-40B4-BE49-F238E27FC236}">
                <a16:creationId xmlns:a16="http://schemas.microsoft.com/office/drawing/2014/main" id="{45B1FD53-45AB-0293-A102-80A0DC5AFA29}"/>
              </a:ext>
            </a:extLst>
          </p:cNvPr>
          <p:cNvSpPr txBox="1"/>
          <p:nvPr/>
        </p:nvSpPr>
        <p:spPr>
          <a:xfrm>
            <a:off x="747081" y="4998825"/>
            <a:ext cx="10826047" cy="1446550"/>
          </a:xfrm>
          <a:prstGeom prst="rect">
            <a:avLst/>
          </a:prstGeom>
          <a:noFill/>
        </p:spPr>
        <p:txBody>
          <a:bodyPr wrap="square" lIns="91440" tIns="45720" rIns="91440" bIns="45720" rtlCol="0" anchor="t">
            <a:spAutoFit/>
          </a:bodyPr>
          <a:lstStyle/>
          <a:p>
            <a:r>
              <a:rPr lang="en-US" sz="1600" dirty="0">
                <a:solidFill>
                  <a:schemeClr val="bg1">
                    <a:lumMod val="50000"/>
                  </a:schemeClr>
                </a:solidFill>
              </a:rPr>
              <a:t>End of Stage review =</a:t>
            </a:r>
            <a:br>
              <a:rPr lang="en-US" sz="1600" dirty="0"/>
            </a:br>
            <a:r>
              <a:rPr lang="en-US" sz="1400" dirty="0">
                <a:solidFill>
                  <a:schemeClr val="bg1">
                    <a:lumMod val="50000"/>
                  </a:schemeClr>
                </a:solidFill>
              </a:rPr>
              <a:t>-This stage of my game took longer than expected as there were many problems when implementing the health box visually to making the health change and remain the same through different worlds. However, although it has gone further than I had planned, they all work as intended now and the gameplay finally feels fully functional. There remain some problems that there is still some lag and sometimes that the health is not reduced which I would assume would be down to the high memory required and the usability limitations of </a:t>
            </a:r>
            <a:r>
              <a:rPr lang="en-US" sz="1400" dirty="0" err="1">
                <a:solidFill>
                  <a:schemeClr val="bg1">
                    <a:lumMod val="50000"/>
                  </a:schemeClr>
                </a:solidFill>
              </a:rPr>
              <a:t>Greenfoot</a:t>
            </a:r>
            <a:r>
              <a:rPr lang="en-US" sz="1400" dirty="0">
                <a:solidFill>
                  <a:schemeClr val="bg1">
                    <a:lumMod val="50000"/>
                  </a:schemeClr>
                </a:solidFill>
              </a:rPr>
              <a:t> as a program.</a:t>
            </a:r>
            <a:endParaRPr lang="en-US" sz="1400" dirty="0">
              <a:solidFill>
                <a:schemeClr val="bg1">
                  <a:lumMod val="50000"/>
                </a:schemeClr>
              </a:solidFill>
              <a:ea typeface="+mn-lt"/>
              <a:cs typeface="+mn-lt"/>
            </a:endParaRPr>
          </a:p>
          <a:p>
            <a:pPr marL="285750" indent="-285750">
              <a:buFont typeface="Calibri"/>
              <a:buChar char="-"/>
            </a:pPr>
            <a:r>
              <a:rPr lang="en-US" sz="1600" dirty="0">
                <a:solidFill>
                  <a:schemeClr val="bg1">
                    <a:lumMod val="50000"/>
                  </a:schemeClr>
                </a:solidFill>
                <a:ea typeface="Calibri" panose="020F0502020204030204"/>
                <a:cs typeface="Calibri" panose="020F0502020204030204"/>
              </a:rPr>
              <a:t>Success = 6/10</a:t>
            </a:r>
          </a:p>
        </p:txBody>
      </p:sp>
      <p:sp>
        <p:nvSpPr>
          <p:cNvPr id="3" name="TextBox 2">
            <a:extLst>
              <a:ext uri="{FF2B5EF4-FFF2-40B4-BE49-F238E27FC236}">
                <a16:creationId xmlns:a16="http://schemas.microsoft.com/office/drawing/2014/main" id="{4A6A5ECC-19B5-E69F-6C7C-B03FA3576D6C}"/>
              </a:ext>
            </a:extLst>
          </p:cNvPr>
          <p:cNvSpPr txBox="1"/>
          <p:nvPr/>
        </p:nvSpPr>
        <p:spPr>
          <a:xfrm>
            <a:off x="9420225" y="3609974"/>
            <a:ext cx="215265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dirty="0">
                <a:ea typeface="+mn-lt"/>
                <a:cs typeface="+mn-lt"/>
              </a:rPr>
              <a:t>https://youtu.be/CBYRWpqxGlc</a:t>
            </a:r>
            <a:endParaRPr lang="en-US" sz="1200" dirty="0"/>
          </a:p>
        </p:txBody>
      </p:sp>
    </p:spTree>
    <p:extLst>
      <p:ext uri="{BB962C8B-B14F-4D97-AF65-F5344CB8AC3E}">
        <p14:creationId xmlns:p14="http://schemas.microsoft.com/office/powerpoint/2010/main" val="2514444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4B133BCA-6283-3F27-E27A-416E31B30DA2}"/>
              </a:ext>
            </a:extLst>
          </p:cNvPr>
          <p:cNvPicPr>
            <a:picLocks noChangeAspect="1"/>
          </p:cNvPicPr>
          <p:nvPr/>
        </p:nvPicPr>
        <p:blipFill>
          <a:blip r:embed="rId2"/>
          <a:stretch>
            <a:fillRect/>
          </a:stretch>
        </p:blipFill>
        <p:spPr>
          <a:xfrm>
            <a:off x="9145428" y="1672688"/>
            <a:ext cx="2320887" cy="1256935"/>
          </a:xfrm>
          <a:prstGeom prst="rect">
            <a:avLst/>
          </a:prstGeom>
        </p:spPr>
      </p:pic>
      <p:pic>
        <p:nvPicPr>
          <p:cNvPr id="9" name="Picture 9" descr="A picture containing indoor, toy, LEGO, colorful&#10;&#10;Description automatically generated">
            <a:extLst>
              <a:ext uri="{FF2B5EF4-FFF2-40B4-BE49-F238E27FC236}">
                <a16:creationId xmlns:a16="http://schemas.microsoft.com/office/drawing/2014/main" id="{C9513DA7-8E4F-1EE2-70F3-CEF328EA2B6A}"/>
              </a:ext>
            </a:extLst>
          </p:cNvPr>
          <p:cNvPicPr>
            <a:picLocks noChangeAspect="1"/>
          </p:cNvPicPr>
          <p:nvPr/>
        </p:nvPicPr>
        <p:blipFill>
          <a:blip r:embed="rId3"/>
          <a:stretch>
            <a:fillRect/>
          </a:stretch>
        </p:blipFill>
        <p:spPr>
          <a:xfrm>
            <a:off x="9306163" y="3000100"/>
            <a:ext cx="1999562" cy="2017923"/>
          </a:xfrm>
          <a:prstGeom prst="rect">
            <a:avLst/>
          </a:prstGeom>
        </p:spPr>
      </p:pic>
      <p:pic>
        <p:nvPicPr>
          <p:cNvPr id="10" name="Picture 10" descr="A screenshot of a video game&#10;&#10;Description automatically generated">
            <a:extLst>
              <a:ext uri="{FF2B5EF4-FFF2-40B4-BE49-F238E27FC236}">
                <a16:creationId xmlns:a16="http://schemas.microsoft.com/office/drawing/2014/main" id="{D1BF1080-9648-DC36-3D6A-AAB6EA260EDC}"/>
              </a:ext>
            </a:extLst>
          </p:cNvPr>
          <p:cNvPicPr>
            <a:picLocks noChangeAspect="1"/>
          </p:cNvPicPr>
          <p:nvPr/>
        </p:nvPicPr>
        <p:blipFill>
          <a:blip r:embed="rId4"/>
          <a:stretch>
            <a:fillRect/>
          </a:stretch>
        </p:blipFill>
        <p:spPr>
          <a:xfrm>
            <a:off x="9062073" y="5096632"/>
            <a:ext cx="2504501" cy="1396159"/>
          </a:xfrm>
          <a:prstGeom prst="rect">
            <a:avLst/>
          </a:prstGeom>
        </p:spPr>
      </p:pic>
      <p:graphicFrame>
        <p:nvGraphicFramePr>
          <p:cNvPr id="12" name="Table 12">
            <a:extLst>
              <a:ext uri="{FF2B5EF4-FFF2-40B4-BE49-F238E27FC236}">
                <a16:creationId xmlns:a16="http://schemas.microsoft.com/office/drawing/2014/main" id="{1F5F5A2D-3BD4-B601-0A44-FC78694A9947}"/>
              </a:ext>
            </a:extLst>
          </p:cNvPr>
          <p:cNvGraphicFramePr>
            <a:graphicFrameLocks noGrp="1"/>
          </p:cNvGraphicFramePr>
          <p:nvPr>
            <p:extLst>
              <p:ext uri="{D42A27DB-BD31-4B8C-83A1-F6EECF244321}">
                <p14:modId xmlns:p14="http://schemas.microsoft.com/office/powerpoint/2010/main" val="2579725246"/>
              </p:ext>
            </p:extLst>
          </p:nvPr>
        </p:nvGraphicFramePr>
        <p:xfrm>
          <a:off x="659846" y="1711985"/>
          <a:ext cx="8168635" cy="3238815"/>
        </p:xfrm>
        <a:graphic>
          <a:graphicData uri="http://schemas.openxmlformats.org/drawingml/2006/table">
            <a:tbl>
              <a:tblPr firstRow="1">
                <a:tableStyleId>{5940675A-B579-460E-94D1-54222C63F5DA}</a:tableStyleId>
              </a:tblPr>
              <a:tblGrid>
                <a:gridCol w="2007809">
                  <a:extLst>
                    <a:ext uri="{9D8B030D-6E8A-4147-A177-3AD203B41FA5}">
                      <a16:colId xmlns:a16="http://schemas.microsoft.com/office/drawing/2014/main" val="4288658447"/>
                    </a:ext>
                  </a:extLst>
                </a:gridCol>
                <a:gridCol w="3144761">
                  <a:extLst>
                    <a:ext uri="{9D8B030D-6E8A-4147-A177-3AD203B41FA5}">
                      <a16:colId xmlns:a16="http://schemas.microsoft.com/office/drawing/2014/main" val="2115652970"/>
                    </a:ext>
                  </a:extLst>
                </a:gridCol>
                <a:gridCol w="3016065">
                  <a:extLst>
                    <a:ext uri="{9D8B030D-6E8A-4147-A177-3AD203B41FA5}">
                      <a16:colId xmlns:a16="http://schemas.microsoft.com/office/drawing/2014/main" val="1376363957"/>
                    </a:ext>
                  </a:extLst>
                </a:gridCol>
              </a:tblGrid>
              <a:tr h="339686">
                <a:tc>
                  <a:txBody>
                    <a:bodyPr/>
                    <a:lstStyle/>
                    <a:p>
                      <a:r>
                        <a:rPr lang="en-US" sz="1400"/>
                        <a:t>Game</a:t>
                      </a:r>
                    </a:p>
                  </a:txBody>
                  <a:tcPr>
                    <a:lnB w="12700">
                      <a:solidFill>
                        <a:schemeClr val="tx1"/>
                      </a:solidFill>
                    </a:lnB>
                    <a:solidFill>
                      <a:schemeClr val="bg1">
                        <a:lumMod val="85000"/>
                      </a:schemeClr>
                    </a:solidFill>
                  </a:tcPr>
                </a:tc>
                <a:tc>
                  <a:txBody>
                    <a:bodyPr/>
                    <a:lstStyle/>
                    <a:p>
                      <a:r>
                        <a:rPr lang="en-US" sz="1400"/>
                        <a:t>Areas I like</a:t>
                      </a:r>
                    </a:p>
                  </a:txBody>
                  <a:tcPr>
                    <a:lnB w="12700">
                      <a:solidFill>
                        <a:schemeClr val="tx1"/>
                      </a:solidFill>
                    </a:lnB>
                    <a:solidFill>
                      <a:schemeClr val="accent6"/>
                    </a:solidFill>
                  </a:tcPr>
                </a:tc>
                <a:tc>
                  <a:txBody>
                    <a:bodyPr/>
                    <a:lstStyle/>
                    <a:p>
                      <a:r>
                        <a:rPr lang="en-US" sz="1400"/>
                        <a:t>Areas I do </a:t>
                      </a:r>
                      <a:r>
                        <a:rPr lang="en-US" sz="1400" b="1"/>
                        <a:t>not </a:t>
                      </a:r>
                      <a:r>
                        <a:rPr lang="en-US" sz="1400"/>
                        <a:t>like</a:t>
                      </a:r>
                    </a:p>
                  </a:txBody>
                  <a:tcPr>
                    <a:lnB w="12700">
                      <a:solidFill>
                        <a:schemeClr val="tx1"/>
                      </a:solidFill>
                    </a:lnB>
                    <a:solidFill>
                      <a:srgbClr val="FF4A4A"/>
                    </a:solidFill>
                  </a:tcPr>
                </a:tc>
                <a:extLst>
                  <a:ext uri="{0D108BD9-81ED-4DB2-BD59-A6C34878D82A}">
                    <a16:rowId xmlns:a16="http://schemas.microsoft.com/office/drawing/2014/main" val="649413171"/>
                  </a:ext>
                </a:extLst>
              </a:tr>
              <a:tr h="1134123">
                <a:tc>
                  <a:txBody>
                    <a:bodyPr/>
                    <a:lstStyle/>
                    <a:p>
                      <a:r>
                        <a:rPr lang="en-US" sz="1400"/>
                        <a:t>Parking Mania</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marL="285750" indent="-285750">
                        <a:buFont typeface="Calibri"/>
                        <a:buChar char="-"/>
                      </a:pPr>
                      <a:r>
                        <a:rPr lang="en-US" sz="1400"/>
                        <a:t>Top-Down Gameplay, allows for easier controls</a:t>
                      </a:r>
                    </a:p>
                    <a:p>
                      <a:pPr marL="285750" lvl="0" indent="-285750">
                        <a:buFont typeface="Calibri"/>
                        <a:buChar char="-"/>
                      </a:pPr>
                      <a:r>
                        <a:rPr lang="en-US" sz="1400"/>
                        <a:t>Limited Health, add a health bar</a:t>
                      </a:r>
                    </a:p>
                    <a:p>
                      <a:pPr marL="285750" lvl="0" indent="-285750">
                        <a:buFont typeface="Calibri"/>
                        <a:buChar char="-"/>
                      </a:pPr>
                      <a:r>
                        <a:rPr lang="en-US" sz="1400"/>
                        <a:t>Expanded levels for more exploration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marL="285750" indent="-285750">
                        <a:buFont typeface="Calibri"/>
                        <a:buChar char="-"/>
                      </a:pPr>
                      <a:r>
                        <a:rPr lang="en-US" sz="1400"/>
                        <a:t>Textures are too realistic for my liking.</a:t>
                      </a:r>
                    </a:p>
                    <a:p>
                      <a:pPr marL="285750" lvl="0" indent="-285750">
                        <a:buFont typeface="Calibri"/>
                        <a:buChar char="-"/>
                      </a:pPr>
                      <a:r>
                        <a:rPr lang="en-US" sz="1400"/>
                        <a:t>Mobile App/Online</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021276802"/>
                  </a:ext>
                </a:extLst>
              </a:tr>
              <a:tr h="612426">
                <a:tc>
                  <a:txBody>
                    <a:bodyPr/>
                    <a:lstStyle/>
                    <a:p>
                      <a:r>
                        <a:rPr lang="en-US" sz="1400"/>
                        <a:t>Parking Jam</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marL="285750" indent="-285750">
                        <a:buFont typeface="Calibri"/>
                        <a:buChar char="-"/>
                      </a:pPr>
                      <a:r>
                        <a:rPr lang="en-US" sz="1400"/>
                        <a:t>Cartoonish Design</a:t>
                      </a:r>
                    </a:p>
                    <a:p>
                      <a:pPr marL="285750" lvl="0" indent="-285750">
                        <a:buFont typeface="Calibri"/>
                        <a:buChar char="-"/>
                      </a:pPr>
                      <a:r>
                        <a:rPr lang="en-US" sz="1400"/>
                        <a:t>Potential side minigame for my game</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marL="285750" indent="-285750">
                        <a:buFont typeface="Calibri"/>
                        <a:buChar char="-"/>
                      </a:pPr>
                      <a:r>
                        <a:rPr lang="en-US" sz="1400"/>
                        <a:t>Not the main gameplay</a:t>
                      </a:r>
                    </a:p>
                    <a:p>
                      <a:pPr marL="285750" lvl="0" indent="-285750">
                        <a:buFont typeface="Calibri"/>
                        <a:buChar char="-"/>
                      </a:pPr>
                      <a:r>
                        <a:rPr lang="en-US" sz="1400"/>
                        <a:t>Mobile App</a:t>
                      </a:r>
                    </a:p>
                    <a:p>
                      <a:pPr marL="285750" lvl="0" indent="-285750">
                        <a:buFont typeface="Calibri"/>
                        <a:buChar char="-"/>
                      </a:pPr>
                      <a:r>
                        <a:rPr lang="en-US" sz="1400"/>
                        <a:t>No music incorporated</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121955781"/>
                  </a:ext>
                </a:extLst>
              </a:tr>
              <a:tr h="1009369">
                <a:tc>
                  <a:txBody>
                    <a:bodyPr/>
                    <a:lstStyle/>
                    <a:p>
                      <a:pPr lvl="0">
                        <a:buNone/>
                      </a:pPr>
                      <a:r>
                        <a:rPr lang="en-US" sz="1400"/>
                        <a:t>Moto x3m</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tcPr>
                </a:tc>
                <a:tc>
                  <a:txBody>
                    <a:bodyPr/>
                    <a:lstStyle/>
                    <a:p>
                      <a:pPr marL="285750" lvl="0" indent="-285750">
                        <a:buFont typeface="Calibri"/>
                        <a:buChar char="-"/>
                      </a:pPr>
                      <a:r>
                        <a:rPr lang="en-US" sz="1400"/>
                        <a:t>Rewards based on finishing time.</a:t>
                      </a:r>
                    </a:p>
                    <a:p>
                      <a:pPr marL="285750" lvl="0" indent="-285750">
                        <a:buFont typeface="Calibri"/>
                        <a:buChar char="-"/>
                      </a:pPr>
                      <a:r>
                        <a:rPr lang="en-US" sz="1400"/>
                        <a:t>Unlock new vehicles from completing levels</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tcPr>
                </a:tc>
                <a:tc>
                  <a:txBody>
                    <a:bodyPr/>
                    <a:lstStyle/>
                    <a:p>
                      <a:pPr marL="285750" lvl="0" indent="-285750">
                        <a:buFont typeface="Calibri"/>
                        <a:buChar char="-"/>
                      </a:pPr>
                      <a:r>
                        <a:rPr lang="en-US" sz="1400"/>
                        <a:t>Mobile App/Online</a:t>
                      </a:r>
                    </a:p>
                    <a:p>
                      <a:pPr marL="285750" lvl="0" indent="-285750">
                        <a:buFont typeface="Calibri"/>
                        <a:buChar char="-"/>
                      </a:pPr>
                      <a:r>
                        <a:rPr lang="en-US" sz="1400"/>
                        <a:t>Not the main gameplay</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7756713"/>
                  </a:ext>
                </a:extLst>
              </a:tr>
            </a:tbl>
          </a:graphicData>
        </a:graphic>
      </p:graphicFrame>
      <p:sp>
        <p:nvSpPr>
          <p:cNvPr id="8" name="TextBox 7">
            <a:extLst>
              <a:ext uri="{FF2B5EF4-FFF2-40B4-BE49-F238E27FC236}">
                <a16:creationId xmlns:a16="http://schemas.microsoft.com/office/drawing/2014/main" id="{75023D69-B6DD-CFCA-164C-55F66CDD5E8C}"/>
              </a:ext>
            </a:extLst>
          </p:cNvPr>
          <p:cNvSpPr txBox="1"/>
          <p:nvPr/>
        </p:nvSpPr>
        <p:spPr>
          <a:xfrm>
            <a:off x="651830" y="5003494"/>
            <a:ext cx="8354457" cy="6236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b="1">
                <a:cs typeface="Calibri"/>
              </a:rPr>
              <a:t>How to implement in my game?</a:t>
            </a:r>
            <a:endParaRPr lang="en-GB" sz="1100">
              <a:ea typeface="Calibri"/>
              <a:cs typeface="Calibri"/>
            </a:endParaRPr>
          </a:p>
          <a:p>
            <a:r>
              <a:rPr lang="en-GB" sz="1100" u="sng">
                <a:cs typeface="Calibri"/>
              </a:rPr>
              <a:t>Parking Mania</a:t>
            </a:r>
            <a:r>
              <a:rPr lang="en-GB" sz="1100">
                <a:cs typeface="Calibri"/>
              </a:rPr>
              <a:t> – The general 2D, top-down, single-player gameplay and expanding level maps will be the main gameplay and I will adapt the lives bar idea for damaging the player's car to a health bar . However, there will be added areas such as minigames and less realistic graphics from this game.</a:t>
            </a:r>
            <a:endParaRPr lang="en-GB" sz="1100">
              <a:ea typeface="Calibri"/>
              <a:cs typeface="Calibri"/>
            </a:endParaRPr>
          </a:p>
          <a:p>
            <a:r>
              <a:rPr lang="en-GB" sz="1100" u="sng">
                <a:ea typeface="Calibri"/>
                <a:cs typeface="Calibri"/>
              </a:rPr>
              <a:t>Parking Jam</a:t>
            </a:r>
            <a:r>
              <a:rPr lang="en-GB" sz="1100">
                <a:ea typeface="Calibri"/>
                <a:cs typeface="Calibri"/>
              </a:rPr>
              <a:t> – The cartoonish and colourful design is a feature I would like to use in my game. And the puzzle car game could potentially be a minigame idea. The lack of music in the game has pushed me to want to add music to my game.</a:t>
            </a:r>
          </a:p>
          <a:p>
            <a:r>
              <a:rPr lang="en-GB" sz="1100" u="sng">
                <a:ea typeface="Calibri"/>
                <a:cs typeface="Calibri"/>
              </a:rPr>
              <a:t>Moto x3m</a:t>
            </a:r>
            <a:r>
              <a:rPr lang="en-GB" sz="1100">
                <a:ea typeface="Calibri"/>
                <a:cs typeface="Calibri"/>
              </a:rPr>
              <a:t> – The approach to unlocking new vehicles using stars earned from finishing times would be good way to implement virtual currency into the game.</a:t>
            </a:r>
          </a:p>
          <a:p>
            <a:r>
              <a:rPr lang="en-GB" sz="1100">
                <a:ea typeface="Calibri"/>
                <a:cs typeface="Calibri"/>
              </a:rPr>
              <a:t>All three games are primarily mobile apps whereas I would like to be on computers and therefore will implement WASD/Arrow keys and </a:t>
            </a:r>
            <a:r>
              <a:rPr lang="en-GB" sz="1100" err="1">
                <a:ea typeface="Calibri"/>
                <a:cs typeface="Calibri"/>
              </a:rPr>
              <a:t>mous</a:t>
            </a:r>
            <a:r>
              <a:rPr lang="en-GB" sz="1100">
                <a:ea typeface="Calibri"/>
                <a:cs typeface="Calibri"/>
              </a:rPr>
              <a:t> to drive.</a:t>
            </a:r>
          </a:p>
        </p:txBody>
      </p:sp>
      <p:sp>
        <p:nvSpPr>
          <p:cNvPr id="19" name="Title 1">
            <a:extLst>
              <a:ext uri="{FF2B5EF4-FFF2-40B4-BE49-F238E27FC236}">
                <a16:creationId xmlns:a16="http://schemas.microsoft.com/office/drawing/2014/main" id="{0A55D358-BCD9-9488-740C-77EBEBBD1C1F}"/>
              </a:ext>
            </a:extLst>
          </p:cNvPr>
          <p:cNvSpPr>
            <a:spLocks noGrp="1"/>
          </p:cNvSpPr>
          <p:nvPr>
            <p:ph type="title"/>
          </p:nvPr>
        </p:nvSpPr>
        <p:spPr>
          <a:xfrm>
            <a:off x="838203" y="365129"/>
            <a:ext cx="10515600" cy="1325559"/>
          </a:xfrm>
        </p:spPr>
        <p:txBody>
          <a:bodyPr/>
          <a:lstStyle/>
          <a:p>
            <a:r>
              <a:rPr lang="en-US" b="1">
                <a:latin typeface="Abadi"/>
              </a:rPr>
              <a:t>Similar Games - summary</a:t>
            </a:r>
            <a:endParaRPr lang="en-GB" b="1">
              <a:latin typeface="Abadi" panose="020B0604020104020204" pitchFamily="34" charset="0"/>
            </a:endParaRPr>
          </a:p>
        </p:txBody>
      </p:sp>
      <p:sp>
        <p:nvSpPr>
          <p:cNvPr id="21" name="Rectangle 20">
            <a:extLst>
              <a:ext uri="{FF2B5EF4-FFF2-40B4-BE49-F238E27FC236}">
                <a16:creationId xmlns:a16="http://schemas.microsoft.com/office/drawing/2014/main" id="{F4C4206E-57D0-1B64-331B-91347A6D1160}"/>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Graphic 6" descr="Car with solid fill">
            <a:extLst>
              <a:ext uri="{FF2B5EF4-FFF2-40B4-BE49-F238E27FC236}">
                <a16:creationId xmlns:a16="http://schemas.microsoft.com/office/drawing/2014/main" id="{21CDBB19-0C9D-B9EF-4484-7459450AA0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26197" y="281849"/>
            <a:ext cx="1501965" cy="1492785"/>
          </a:xfrm>
          <a:prstGeom prst="rect">
            <a:avLst/>
          </a:prstGeom>
        </p:spPr>
      </p:pic>
    </p:spTree>
    <p:extLst>
      <p:ext uri="{BB962C8B-B14F-4D97-AF65-F5344CB8AC3E}">
        <p14:creationId xmlns:p14="http://schemas.microsoft.com/office/powerpoint/2010/main" val="35798564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dirty="0">
                <a:latin typeface="Abadi"/>
              </a:rPr>
              <a:t>Section 7</a:t>
            </a:r>
            <a:endParaRPr lang="en-GB" b="1" dirty="0">
              <a:latin typeface="Abadi" panose="020B0604020104020204" pitchFamily="34" charset="0"/>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sp>
        <p:nvSpPr>
          <p:cNvPr id="7" name="TextBox 6">
            <a:extLst>
              <a:ext uri="{FF2B5EF4-FFF2-40B4-BE49-F238E27FC236}">
                <a16:creationId xmlns:a16="http://schemas.microsoft.com/office/drawing/2014/main" id="{03A5ECFC-9782-9A6C-2690-8448B8F3F83A}"/>
              </a:ext>
            </a:extLst>
          </p:cNvPr>
          <p:cNvSpPr txBox="1"/>
          <p:nvPr/>
        </p:nvSpPr>
        <p:spPr>
          <a:xfrm>
            <a:off x="357466" y="2549089"/>
            <a:ext cx="7967383" cy="738664"/>
          </a:xfrm>
          <a:prstGeom prst="rect">
            <a:avLst/>
          </a:prstGeom>
          <a:noFill/>
        </p:spPr>
        <p:txBody>
          <a:bodyPr wrap="square" rtlCol="0">
            <a:spAutoFit/>
          </a:bodyPr>
          <a:lstStyle/>
          <a:p>
            <a:r>
              <a:rPr lang="en-US" sz="1400" dirty="0"/>
              <a:t>I began with the 7</a:t>
            </a:r>
            <a:r>
              <a:rPr lang="en-US" sz="1400" baseline="30000" dirty="0"/>
              <a:t>th</a:t>
            </a:r>
            <a:r>
              <a:rPr lang="en-US" sz="1400" dirty="0"/>
              <a:t> section before the 6</a:t>
            </a:r>
            <a:r>
              <a:rPr lang="en-US" sz="1400" baseline="30000" dirty="0"/>
              <a:t>th</a:t>
            </a:r>
            <a:r>
              <a:rPr lang="en-US" sz="1400" dirty="0"/>
              <a:t> as it seemed a more interesting and simpler feature to add to my game – changing the appearance of my car. In this section, I aim to be able to select different car colours and then use them in throughout the game in both levels. </a:t>
            </a:r>
            <a:endParaRPr lang="en-GB" sz="1400" dirty="0"/>
          </a:p>
        </p:txBody>
      </p:sp>
      <p:pic>
        <p:nvPicPr>
          <p:cNvPr id="12" name="Picture 11">
            <a:extLst>
              <a:ext uri="{FF2B5EF4-FFF2-40B4-BE49-F238E27FC236}">
                <a16:creationId xmlns:a16="http://schemas.microsoft.com/office/drawing/2014/main" id="{C749E499-0826-721B-E620-15227FD2D571}"/>
              </a:ext>
            </a:extLst>
          </p:cNvPr>
          <p:cNvPicPr>
            <a:picLocks noChangeAspect="1"/>
          </p:cNvPicPr>
          <p:nvPr/>
        </p:nvPicPr>
        <p:blipFill>
          <a:blip r:embed="rId4"/>
          <a:stretch>
            <a:fillRect/>
          </a:stretch>
        </p:blipFill>
        <p:spPr>
          <a:xfrm>
            <a:off x="2843209" y="1821869"/>
            <a:ext cx="6505575" cy="514350"/>
          </a:xfrm>
          <a:prstGeom prst="rect">
            <a:avLst/>
          </a:prstGeom>
        </p:spPr>
      </p:pic>
      <p:grpSp>
        <p:nvGrpSpPr>
          <p:cNvPr id="33" name="Group 32">
            <a:extLst>
              <a:ext uri="{FF2B5EF4-FFF2-40B4-BE49-F238E27FC236}">
                <a16:creationId xmlns:a16="http://schemas.microsoft.com/office/drawing/2014/main" id="{1F0A2140-4FF8-07D9-FFDB-5E57DFBFB72A}"/>
              </a:ext>
            </a:extLst>
          </p:cNvPr>
          <p:cNvGrpSpPr/>
          <p:nvPr/>
        </p:nvGrpSpPr>
        <p:grpSpPr>
          <a:xfrm>
            <a:off x="1290917" y="3570248"/>
            <a:ext cx="3694263" cy="2767951"/>
            <a:chOff x="502023" y="3558871"/>
            <a:chExt cx="3694263" cy="2767951"/>
          </a:xfrm>
        </p:grpSpPr>
        <p:pic>
          <p:nvPicPr>
            <p:cNvPr id="13" name="Picture 12">
              <a:extLst>
                <a:ext uri="{FF2B5EF4-FFF2-40B4-BE49-F238E27FC236}">
                  <a16:creationId xmlns:a16="http://schemas.microsoft.com/office/drawing/2014/main" id="{05D20372-3B1B-4026-17FE-B8FA7FA37150}"/>
                </a:ext>
              </a:extLst>
            </p:cNvPr>
            <p:cNvPicPr>
              <a:picLocks noChangeAspect="1"/>
            </p:cNvPicPr>
            <p:nvPr/>
          </p:nvPicPr>
          <p:blipFill>
            <a:blip r:embed="rId5"/>
            <a:stretch>
              <a:fillRect/>
            </a:stretch>
          </p:blipFill>
          <p:spPr>
            <a:xfrm>
              <a:off x="502023" y="3558871"/>
              <a:ext cx="3694263" cy="2767951"/>
            </a:xfrm>
            <a:prstGeom prst="rect">
              <a:avLst/>
            </a:prstGeom>
          </p:spPr>
        </p:pic>
        <p:pic>
          <p:nvPicPr>
            <p:cNvPr id="14" name="Picture 13">
              <a:extLst>
                <a:ext uri="{FF2B5EF4-FFF2-40B4-BE49-F238E27FC236}">
                  <a16:creationId xmlns:a16="http://schemas.microsoft.com/office/drawing/2014/main" id="{18ACFEF0-E910-ED6B-6A43-4E15356A1267}"/>
                </a:ext>
              </a:extLst>
            </p:cNvPr>
            <p:cNvPicPr>
              <a:picLocks noChangeAspect="1"/>
            </p:cNvPicPr>
            <p:nvPr/>
          </p:nvPicPr>
          <p:blipFill rotWithShape="1">
            <a:blip r:embed="rId6"/>
            <a:srcRect l="74023" t="40305" r="6322" b="52004"/>
            <a:stretch/>
          </p:blipFill>
          <p:spPr>
            <a:xfrm>
              <a:off x="2232212" y="4673798"/>
              <a:ext cx="726141" cy="212870"/>
            </a:xfrm>
            <a:prstGeom prst="rect">
              <a:avLst/>
            </a:prstGeom>
          </p:spPr>
        </p:pic>
        <p:pic>
          <p:nvPicPr>
            <p:cNvPr id="24" name="Picture 23">
              <a:extLst>
                <a:ext uri="{FF2B5EF4-FFF2-40B4-BE49-F238E27FC236}">
                  <a16:creationId xmlns:a16="http://schemas.microsoft.com/office/drawing/2014/main" id="{1BAF56A6-DC51-9945-E68D-01E6DC9A03A0}"/>
                </a:ext>
              </a:extLst>
            </p:cNvPr>
            <p:cNvPicPr>
              <a:picLocks noChangeAspect="1"/>
            </p:cNvPicPr>
            <p:nvPr/>
          </p:nvPicPr>
          <p:blipFill rotWithShape="1">
            <a:blip r:embed="rId6"/>
            <a:srcRect l="74023" t="40305" r="6322" b="52004"/>
            <a:stretch/>
          </p:blipFill>
          <p:spPr>
            <a:xfrm>
              <a:off x="2232212" y="5722669"/>
              <a:ext cx="726141" cy="212870"/>
            </a:xfrm>
            <a:prstGeom prst="rect">
              <a:avLst/>
            </a:prstGeom>
          </p:spPr>
        </p:pic>
        <p:pic>
          <p:nvPicPr>
            <p:cNvPr id="27" name="Picture 26">
              <a:extLst>
                <a:ext uri="{FF2B5EF4-FFF2-40B4-BE49-F238E27FC236}">
                  <a16:creationId xmlns:a16="http://schemas.microsoft.com/office/drawing/2014/main" id="{C872D696-DE8C-DB13-3BCA-9C851FA7DDF2}"/>
                </a:ext>
              </a:extLst>
            </p:cNvPr>
            <p:cNvPicPr>
              <a:picLocks noChangeAspect="1"/>
            </p:cNvPicPr>
            <p:nvPr/>
          </p:nvPicPr>
          <p:blipFill rotWithShape="1">
            <a:blip r:embed="rId6"/>
            <a:srcRect l="74023" t="40305" r="6322" b="52004"/>
            <a:stretch/>
          </p:blipFill>
          <p:spPr>
            <a:xfrm>
              <a:off x="3223214" y="5723132"/>
              <a:ext cx="726141" cy="212870"/>
            </a:xfrm>
            <a:prstGeom prst="rect">
              <a:avLst/>
            </a:prstGeom>
          </p:spPr>
        </p:pic>
        <p:pic>
          <p:nvPicPr>
            <p:cNvPr id="32" name="Picture 31">
              <a:extLst>
                <a:ext uri="{FF2B5EF4-FFF2-40B4-BE49-F238E27FC236}">
                  <a16:creationId xmlns:a16="http://schemas.microsoft.com/office/drawing/2014/main" id="{E1A88CED-59A4-FF7F-9DE0-D80AC326D98B}"/>
                </a:ext>
              </a:extLst>
            </p:cNvPr>
            <p:cNvPicPr>
              <a:picLocks noChangeAspect="1"/>
            </p:cNvPicPr>
            <p:nvPr/>
          </p:nvPicPr>
          <p:blipFill>
            <a:blip r:embed="rId7"/>
            <a:stretch>
              <a:fillRect/>
            </a:stretch>
          </p:blipFill>
          <p:spPr>
            <a:xfrm>
              <a:off x="2545976" y="3578272"/>
              <a:ext cx="1650310" cy="219102"/>
            </a:xfrm>
            <a:prstGeom prst="rect">
              <a:avLst/>
            </a:prstGeom>
          </p:spPr>
        </p:pic>
      </p:grpSp>
      <p:sp>
        <p:nvSpPr>
          <p:cNvPr id="34" name="TextBox 33">
            <a:extLst>
              <a:ext uri="{FF2B5EF4-FFF2-40B4-BE49-F238E27FC236}">
                <a16:creationId xmlns:a16="http://schemas.microsoft.com/office/drawing/2014/main" id="{972F8D72-A18D-F518-A86B-E9B798835FF4}"/>
              </a:ext>
            </a:extLst>
          </p:cNvPr>
          <p:cNvSpPr txBox="1"/>
          <p:nvPr/>
        </p:nvSpPr>
        <p:spPr>
          <a:xfrm>
            <a:off x="484094" y="6357600"/>
            <a:ext cx="6167718" cy="461665"/>
          </a:xfrm>
          <a:prstGeom prst="rect">
            <a:avLst/>
          </a:prstGeom>
          <a:noFill/>
        </p:spPr>
        <p:txBody>
          <a:bodyPr wrap="square" rtlCol="0">
            <a:spAutoFit/>
          </a:bodyPr>
          <a:lstStyle/>
          <a:p>
            <a:r>
              <a:rPr lang="en-GB" sz="1200" b="1" dirty="0"/>
              <a:t>Interface</a:t>
            </a:r>
            <a:r>
              <a:rPr lang="en-GB" sz="1200" dirty="0"/>
              <a:t> – as I am skipping out section 6, I have changed my idea for the  customisation screen design to feature no currency. I Could always add the currency back into the game if I had time.</a:t>
            </a:r>
            <a:endParaRPr lang="en-GB" sz="1200" b="1" dirty="0"/>
          </a:p>
        </p:txBody>
      </p:sp>
      <p:grpSp>
        <p:nvGrpSpPr>
          <p:cNvPr id="37" name="Group 36">
            <a:extLst>
              <a:ext uri="{FF2B5EF4-FFF2-40B4-BE49-F238E27FC236}">
                <a16:creationId xmlns:a16="http://schemas.microsoft.com/office/drawing/2014/main" id="{7A886530-5407-F18A-4449-7AF1A1494FB5}"/>
              </a:ext>
            </a:extLst>
          </p:cNvPr>
          <p:cNvGrpSpPr/>
          <p:nvPr/>
        </p:nvGrpSpPr>
        <p:grpSpPr>
          <a:xfrm>
            <a:off x="7706371" y="3513094"/>
            <a:ext cx="2623127" cy="2076213"/>
            <a:chOff x="1798075" y="3645884"/>
            <a:chExt cx="2623127" cy="2076213"/>
          </a:xfrm>
        </p:grpSpPr>
        <p:sp>
          <p:nvSpPr>
            <p:cNvPr id="38" name="Rectangle 37">
              <a:extLst>
                <a:ext uri="{FF2B5EF4-FFF2-40B4-BE49-F238E27FC236}">
                  <a16:creationId xmlns:a16="http://schemas.microsoft.com/office/drawing/2014/main" id="{56C43947-4124-EADC-89FA-C1F483D139F3}"/>
                </a:ext>
              </a:extLst>
            </p:cNvPr>
            <p:cNvSpPr/>
            <p:nvPr/>
          </p:nvSpPr>
          <p:spPr>
            <a:xfrm>
              <a:off x="1798075" y="3645884"/>
              <a:ext cx="2623127" cy="44334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Car</a:t>
              </a:r>
              <a:endParaRPr lang="en-US" dirty="0">
                <a:solidFill>
                  <a:schemeClr val="tx1"/>
                </a:solidFill>
              </a:endParaRPr>
            </a:p>
          </p:txBody>
        </p:sp>
        <p:sp>
          <p:nvSpPr>
            <p:cNvPr id="39" name="Rectangle 38">
              <a:extLst>
                <a:ext uri="{FF2B5EF4-FFF2-40B4-BE49-F238E27FC236}">
                  <a16:creationId xmlns:a16="http://schemas.microsoft.com/office/drawing/2014/main" id="{6509119A-BC5B-463C-B619-25B937B00406}"/>
                </a:ext>
              </a:extLst>
            </p:cNvPr>
            <p:cNvSpPr/>
            <p:nvPr/>
          </p:nvSpPr>
          <p:spPr>
            <a:xfrm>
              <a:off x="1798075" y="4089229"/>
              <a:ext cx="2623127" cy="5517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 STR image</a:t>
              </a:r>
              <a:endParaRPr lang="en-US" dirty="0">
                <a:solidFill>
                  <a:schemeClr val="tx1"/>
                </a:solidFill>
              </a:endParaRPr>
            </a:p>
          </p:txBody>
        </p:sp>
        <p:sp>
          <p:nvSpPr>
            <p:cNvPr id="40" name="Rectangle 39">
              <a:extLst>
                <a:ext uri="{FF2B5EF4-FFF2-40B4-BE49-F238E27FC236}">
                  <a16:creationId xmlns:a16="http://schemas.microsoft.com/office/drawing/2014/main" id="{297BDCF6-02B2-5BB6-2A29-3E6A50BF73F7}"/>
                </a:ext>
              </a:extLst>
            </p:cNvPr>
            <p:cNvSpPr/>
            <p:nvPr/>
          </p:nvSpPr>
          <p:spPr>
            <a:xfrm>
              <a:off x="1798075" y="4645959"/>
              <a:ext cx="2623127" cy="107613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 </a:t>
              </a:r>
              <a:r>
                <a:rPr lang="en-GB" dirty="0" err="1">
                  <a:solidFill>
                    <a:schemeClr val="tx1"/>
                  </a:solidFill>
                </a:rPr>
                <a:t>setCar</a:t>
              </a:r>
              <a:r>
                <a:rPr lang="en-GB" dirty="0">
                  <a:solidFill>
                    <a:schemeClr val="tx1"/>
                  </a:solidFill>
                </a:rPr>
                <a:t>()</a:t>
              </a:r>
            </a:p>
            <a:p>
              <a:pPr algn="ctr"/>
              <a:r>
                <a:rPr lang="en-GB" dirty="0">
                  <a:solidFill>
                    <a:schemeClr val="tx1"/>
                  </a:solidFill>
                </a:rPr>
                <a:t>+</a:t>
              </a:r>
              <a:r>
                <a:rPr lang="en-GB" dirty="0" err="1">
                  <a:solidFill>
                    <a:schemeClr val="tx1"/>
                  </a:solidFill>
                </a:rPr>
                <a:t>setEquipped</a:t>
              </a:r>
              <a:r>
                <a:rPr lang="en-GB" dirty="0">
                  <a:solidFill>
                    <a:schemeClr val="tx1"/>
                  </a:solidFill>
                </a:rPr>
                <a:t>()</a:t>
              </a:r>
            </a:p>
          </p:txBody>
        </p:sp>
      </p:grpSp>
      <p:sp>
        <p:nvSpPr>
          <p:cNvPr id="43" name="TextBox 42">
            <a:extLst>
              <a:ext uri="{FF2B5EF4-FFF2-40B4-BE49-F238E27FC236}">
                <a16:creationId xmlns:a16="http://schemas.microsoft.com/office/drawing/2014/main" id="{DD310B5C-0773-D3AE-C3E1-57860A30E05A}"/>
              </a:ext>
            </a:extLst>
          </p:cNvPr>
          <p:cNvSpPr txBox="1"/>
          <p:nvPr/>
        </p:nvSpPr>
        <p:spPr>
          <a:xfrm>
            <a:off x="7063050" y="5612696"/>
            <a:ext cx="3614129" cy="646331"/>
          </a:xfrm>
          <a:prstGeom prst="rect">
            <a:avLst/>
          </a:prstGeom>
          <a:noFill/>
        </p:spPr>
        <p:txBody>
          <a:bodyPr wrap="square" rtlCol="0">
            <a:spAutoFit/>
          </a:bodyPr>
          <a:lstStyle/>
          <a:p>
            <a:r>
              <a:rPr lang="en-GB" sz="1200" b="1" dirty="0"/>
              <a:t>Car</a:t>
            </a:r>
            <a:r>
              <a:rPr lang="en-GB" sz="1200" dirty="0"/>
              <a:t> – New methods in the car class will include setting the image and changing the image based on whether its equipped or not.</a:t>
            </a:r>
            <a:endParaRPr lang="en-GB" sz="1200" b="1" dirty="0"/>
          </a:p>
        </p:txBody>
      </p:sp>
    </p:spTree>
    <p:extLst>
      <p:ext uri="{BB962C8B-B14F-4D97-AF65-F5344CB8AC3E}">
        <p14:creationId xmlns:p14="http://schemas.microsoft.com/office/powerpoint/2010/main" val="2967407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dirty="0">
                <a:latin typeface="Abadi"/>
              </a:rPr>
              <a:t>Section 7 </a:t>
            </a:r>
            <a:endParaRPr lang="en-GB" b="1" dirty="0">
              <a:latin typeface="Abadi" panose="020B0604020104020204" pitchFamily="34" charset="0"/>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sp>
        <p:nvSpPr>
          <p:cNvPr id="9" name="Content Placeholder 13">
            <a:extLst>
              <a:ext uri="{FF2B5EF4-FFF2-40B4-BE49-F238E27FC236}">
                <a16:creationId xmlns:a16="http://schemas.microsoft.com/office/drawing/2014/main" id="{36D5AFF3-1C6C-103C-910E-6376CB212A19}"/>
              </a:ext>
            </a:extLst>
          </p:cNvPr>
          <p:cNvSpPr>
            <a:spLocks noGrp="1"/>
          </p:cNvSpPr>
          <p:nvPr>
            <p:ph idx="1"/>
          </p:nvPr>
        </p:nvSpPr>
        <p:spPr>
          <a:xfrm>
            <a:off x="704563" y="1762276"/>
            <a:ext cx="10917174" cy="1514092"/>
          </a:xfrm>
        </p:spPr>
        <p:txBody>
          <a:bodyPr/>
          <a:lstStyle/>
          <a:p>
            <a:pPr marL="0" indent="0">
              <a:buNone/>
            </a:pPr>
            <a:r>
              <a:rPr lang="en-US" sz="1400" b="1" u="sng" dirty="0">
                <a:ea typeface="Calibri"/>
                <a:cs typeface="Calibri"/>
              </a:rPr>
              <a:t>Problem #1 – Equipping the car</a:t>
            </a:r>
          </a:p>
          <a:p>
            <a:pPr marL="0" indent="0">
              <a:buNone/>
            </a:pPr>
            <a:r>
              <a:rPr lang="en-US" sz="1400" dirty="0">
                <a:ea typeface="Calibri"/>
                <a:cs typeface="Calibri"/>
              </a:rPr>
              <a:t>I came across a problem when trying to equip the new car across worlds. The get and set methods were not functioning as intended as they weren’t passing the correct values into the static methods. I solved this by removing a repeated </a:t>
            </a:r>
            <a:r>
              <a:rPr lang="en-US" sz="1400" dirty="0" err="1">
                <a:ea typeface="Calibri"/>
                <a:cs typeface="Calibri"/>
              </a:rPr>
              <a:t>setImage</a:t>
            </a:r>
            <a:r>
              <a:rPr lang="en-US" sz="1400" dirty="0">
                <a:ea typeface="Calibri"/>
                <a:cs typeface="Calibri"/>
              </a:rPr>
              <a:t>() that was in the act() method in the car class which was endlessly setting the car to blue. To solve this, I used the system print statements to see what was passing into my </a:t>
            </a:r>
            <a:r>
              <a:rPr lang="en-US" sz="1400" dirty="0" err="1">
                <a:ea typeface="Calibri"/>
                <a:cs typeface="Calibri"/>
              </a:rPr>
              <a:t>setCar</a:t>
            </a:r>
            <a:r>
              <a:rPr lang="en-US" sz="1400" dirty="0">
                <a:ea typeface="Calibri"/>
                <a:cs typeface="Calibri"/>
              </a:rPr>
              <a:t>() method before finding the problem – this is shown below as the previous print used to continuously print “blue_car.png”.</a:t>
            </a:r>
          </a:p>
        </p:txBody>
      </p:sp>
      <p:pic>
        <p:nvPicPr>
          <p:cNvPr id="8" name="Picture 7">
            <a:extLst>
              <a:ext uri="{FF2B5EF4-FFF2-40B4-BE49-F238E27FC236}">
                <a16:creationId xmlns:a16="http://schemas.microsoft.com/office/drawing/2014/main" id="{27047DBE-47CB-6383-8A28-CAF077FF8F52}"/>
              </a:ext>
            </a:extLst>
          </p:cNvPr>
          <p:cNvPicPr>
            <a:picLocks noChangeAspect="1"/>
          </p:cNvPicPr>
          <p:nvPr/>
        </p:nvPicPr>
        <p:blipFill rotWithShape="1">
          <a:blip r:embed="rId4"/>
          <a:srcRect l="-5364" r="59355"/>
          <a:stretch/>
        </p:blipFill>
        <p:spPr>
          <a:xfrm>
            <a:off x="2752637" y="3438089"/>
            <a:ext cx="1366316" cy="3289672"/>
          </a:xfrm>
          <a:prstGeom prst="rect">
            <a:avLst/>
          </a:prstGeom>
        </p:spPr>
      </p:pic>
      <p:pic>
        <p:nvPicPr>
          <p:cNvPr id="13" name="Picture 12">
            <a:extLst>
              <a:ext uri="{FF2B5EF4-FFF2-40B4-BE49-F238E27FC236}">
                <a16:creationId xmlns:a16="http://schemas.microsoft.com/office/drawing/2014/main" id="{A879578C-3DF2-68AF-665A-C0974BF6F23C}"/>
              </a:ext>
            </a:extLst>
          </p:cNvPr>
          <p:cNvPicPr>
            <a:picLocks noChangeAspect="1"/>
          </p:cNvPicPr>
          <p:nvPr/>
        </p:nvPicPr>
        <p:blipFill rotWithShape="1">
          <a:blip r:embed="rId5"/>
          <a:srcRect r="50062"/>
          <a:stretch/>
        </p:blipFill>
        <p:spPr>
          <a:xfrm>
            <a:off x="4472709" y="3204780"/>
            <a:ext cx="4851963" cy="1759280"/>
          </a:xfrm>
          <a:prstGeom prst="rect">
            <a:avLst/>
          </a:prstGeom>
        </p:spPr>
      </p:pic>
      <p:pic>
        <p:nvPicPr>
          <p:cNvPr id="16" name="Picture 15">
            <a:extLst>
              <a:ext uri="{FF2B5EF4-FFF2-40B4-BE49-F238E27FC236}">
                <a16:creationId xmlns:a16="http://schemas.microsoft.com/office/drawing/2014/main" id="{A7361FD0-6814-D2BF-25B1-B2FD21AC343B}"/>
              </a:ext>
            </a:extLst>
          </p:cNvPr>
          <p:cNvPicPr>
            <a:picLocks noChangeAspect="1"/>
          </p:cNvPicPr>
          <p:nvPr/>
        </p:nvPicPr>
        <p:blipFill rotWithShape="1">
          <a:blip r:embed="rId6"/>
          <a:srcRect r="55427"/>
          <a:stretch/>
        </p:blipFill>
        <p:spPr>
          <a:xfrm>
            <a:off x="704563" y="3428999"/>
            <a:ext cx="1045087" cy="3289671"/>
          </a:xfrm>
          <a:prstGeom prst="rect">
            <a:avLst/>
          </a:prstGeom>
        </p:spPr>
      </p:pic>
      <p:sp>
        <p:nvSpPr>
          <p:cNvPr id="17" name="TextBox 16">
            <a:extLst>
              <a:ext uri="{FF2B5EF4-FFF2-40B4-BE49-F238E27FC236}">
                <a16:creationId xmlns:a16="http://schemas.microsoft.com/office/drawing/2014/main" id="{F93EF925-09F3-C92F-F6E2-C28F28879D84}"/>
              </a:ext>
            </a:extLst>
          </p:cNvPr>
          <p:cNvSpPr txBox="1"/>
          <p:nvPr/>
        </p:nvSpPr>
        <p:spPr>
          <a:xfrm>
            <a:off x="1326502" y="3866356"/>
            <a:ext cx="1496761" cy="646331"/>
          </a:xfrm>
          <a:prstGeom prst="rect">
            <a:avLst/>
          </a:prstGeom>
          <a:solidFill>
            <a:schemeClr val="bg1"/>
          </a:solidFill>
          <a:ln>
            <a:solidFill>
              <a:schemeClr val="tx1"/>
            </a:solidFill>
          </a:ln>
        </p:spPr>
        <p:txBody>
          <a:bodyPr wrap="square" rtlCol="0">
            <a:spAutoFit/>
          </a:bodyPr>
          <a:lstStyle/>
          <a:p>
            <a:r>
              <a:rPr lang="en-GB" sz="1200" dirty="0"/>
              <a:t>The car is continuously printed a “blue_car.png”</a:t>
            </a:r>
            <a:endParaRPr lang="en-US" sz="1200" dirty="0"/>
          </a:p>
        </p:txBody>
      </p:sp>
      <p:sp>
        <p:nvSpPr>
          <p:cNvPr id="18" name="TextBox 17">
            <a:extLst>
              <a:ext uri="{FF2B5EF4-FFF2-40B4-BE49-F238E27FC236}">
                <a16:creationId xmlns:a16="http://schemas.microsoft.com/office/drawing/2014/main" id="{DAA3A461-0F9F-3877-B0CA-2F3BB7E5AABE}"/>
              </a:ext>
            </a:extLst>
          </p:cNvPr>
          <p:cNvSpPr txBox="1"/>
          <p:nvPr/>
        </p:nvSpPr>
        <p:spPr>
          <a:xfrm>
            <a:off x="3781141" y="6035601"/>
            <a:ext cx="1496761" cy="646331"/>
          </a:xfrm>
          <a:prstGeom prst="rect">
            <a:avLst/>
          </a:prstGeom>
          <a:solidFill>
            <a:schemeClr val="bg1"/>
          </a:solidFill>
          <a:ln>
            <a:solidFill>
              <a:schemeClr val="tx1"/>
            </a:solidFill>
          </a:ln>
        </p:spPr>
        <p:txBody>
          <a:bodyPr wrap="square" rtlCol="0">
            <a:spAutoFit/>
          </a:bodyPr>
          <a:lstStyle/>
          <a:p>
            <a:r>
              <a:rPr lang="en-GB" sz="1200" dirty="0"/>
              <a:t>The working code allows for different cars to change.</a:t>
            </a:r>
            <a:endParaRPr lang="en-US" sz="1200" dirty="0"/>
          </a:p>
        </p:txBody>
      </p:sp>
      <p:sp>
        <p:nvSpPr>
          <p:cNvPr id="19" name="TextBox 18">
            <a:extLst>
              <a:ext uri="{FF2B5EF4-FFF2-40B4-BE49-F238E27FC236}">
                <a16:creationId xmlns:a16="http://schemas.microsoft.com/office/drawing/2014/main" id="{65B70BA8-E894-FE7D-0E7B-281C0B534264}"/>
              </a:ext>
            </a:extLst>
          </p:cNvPr>
          <p:cNvSpPr txBox="1"/>
          <p:nvPr/>
        </p:nvSpPr>
        <p:spPr>
          <a:xfrm>
            <a:off x="7801704" y="3438089"/>
            <a:ext cx="1496761" cy="646331"/>
          </a:xfrm>
          <a:prstGeom prst="rect">
            <a:avLst/>
          </a:prstGeom>
          <a:solidFill>
            <a:schemeClr val="bg1"/>
          </a:solidFill>
          <a:ln>
            <a:solidFill>
              <a:schemeClr val="tx1"/>
            </a:solidFill>
          </a:ln>
        </p:spPr>
        <p:txBody>
          <a:bodyPr wrap="square" rtlCol="0">
            <a:spAutoFit/>
          </a:bodyPr>
          <a:lstStyle/>
          <a:p>
            <a:r>
              <a:rPr lang="en-GB" sz="1200" dirty="0"/>
              <a:t>This is the code in Levels class that sets and gets the Car.</a:t>
            </a:r>
            <a:endParaRPr lang="en-US" sz="1200" dirty="0"/>
          </a:p>
        </p:txBody>
      </p:sp>
      <p:pic>
        <p:nvPicPr>
          <p:cNvPr id="21" name="Picture 20">
            <a:extLst>
              <a:ext uri="{FF2B5EF4-FFF2-40B4-BE49-F238E27FC236}">
                <a16:creationId xmlns:a16="http://schemas.microsoft.com/office/drawing/2014/main" id="{C2CEC80A-FFDA-344B-8DB8-978727397DD3}"/>
              </a:ext>
            </a:extLst>
          </p:cNvPr>
          <p:cNvPicPr>
            <a:picLocks noChangeAspect="1"/>
          </p:cNvPicPr>
          <p:nvPr/>
        </p:nvPicPr>
        <p:blipFill>
          <a:blip r:embed="rId7"/>
          <a:stretch>
            <a:fillRect/>
          </a:stretch>
        </p:blipFill>
        <p:spPr>
          <a:xfrm>
            <a:off x="4517530" y="5135585"/>
            <a:ext cx="4657725" cy="790575"/>
          </a:xfrm>
          <a:prstGeom prst="rect">
            <a:avLst/>
          </a:prstGeom>
        </p:spPr>
      </p:pic>
      <p:sp>
        <p:nvSpPr>
          <p:cNvPr id="24" name="TextBox 23">
            <a:extLst>
              <a:ext uri="{FF2B5EF4-FFF2-40B4-BE49-F238E27FC236}">
                <a16:creationId xmlns:a16="http://schemas.microsoft.com/office/drawing/2014/main" id="{F8F70625-C2C2-057C-3023-30B34A278D78}"/>
              </a:ext>
            </a:extLst>
          </p:cNvPr>
          <p:cNvSpPr txBox="1"/>
          <p:nvPr/>
        </p:nvSpPr>
        <p:spPr>
          <a:xfrm>
            <a:off x="7098259" y="5451354"/>
            <a:ext cx="1496761" cy="646331"/>
          </a:xfrm>
          <a:prstGeom prst="rect">
            <a:avLst/>
          </a:prstGeom>
          <a:solidFill>
            <a:schemeClr val="bg1"/>
          </a:solidFill>
          <a:ln>
            <a:solidFill>
              <a:schemeClr val="tx1"/>
            </a:solidFill>
          </a:ln>
        </p:spPr>
        <p:txBody>
          <a:bodyPr wrap="square" rtlCol="0">
            <a:spAutoFit/>
          </a:bodyPr>
          <a:lstStyle/>
          <a:p>
            <a:r>
              <a:rPr lang="en-GB" sz="1200" dirty="0"/>
              <a:t>This is in the worlds and sets the cars to the </a:t>
            </a:r>
            <a:r>
              <a:rPr lang="en-GB" sz="1200" dirty="0" err="1"/>
              <a:t>setImage</a:t>
            </a:r>
            <a:r>
              <a:rPr lang="en-GB" sz="1200" dirty="0"/>
              <a:t>.</a:t>
            </a:r>
            <a:endParaRPr lang="en-US" sz="1200" dirty="0"/>
          </a:p>
        </p:txBody>
      </p:sp>
      <p:pic>
        <p:nvPicPr>
          <p:cNvPr id="26" name="Picture 25">
            <a:extLst>
              <a:ext uri="{FF2B5EF4-FFF2-40B4-BE49-F238E27FC236}">
                <a16:creationId xmlns:a16="http://schemas.microsoft.com/office/drawing/2014/main" id="{B166169F-9AC5-D142-0CB3-ECCA52FB79B3}"/>
              </a:ext>
            </a:extLst>
          </p:cNvPr>
          <p:cNvPicPr>
            <a:picLocks noChangeAspect="1"/>
          </p:cNvPicPr>
          <p:nvPr/>
        </p:nvPicPr>
        <p:blipFill rotWithShape="1">
          <a:blip r:embed="rId8"/>
          <a:srcRect l="5224"/>
          <a:stretch/>
        </p:blipFill>
        <p:spPr>
          <a:xfrm>
            <a:off x="9499229" y="2803377"/>
            <a:ext cx="2335552" cy="1638310"/>
          </a:xfrm>
          <a:prstGeom prst="rect">
            <a:avLst/>
          </a:prstGeom>
        </p:spPr>
      </p:pic>
      <p:pic>
        <p:nvPicPr>
          <p:cNvPr id="28" name="Picture 27">
            <a:extLst>
              <a:ext uri="{FF2B5EF4-FFF2-40B4-BE49-F238E27FC236}">
                <a16:creationId xmlns:a16="http://schemas.microsoft.com/office/drawing/2014/main" id="{C9ACB850-8EFC-DE4D-C4F4-D894CFDE8FDD}"/>
              </a:ext>
            </a:extLst>
          </p:cNvPr>
          <p:cNvPicPr>
            <a:picLocks noChangeAspect="1"/>
          </p:cNvPicPr>
          <p:nvPr/>
        </p:nvPicPr>
        <p:blipFill rotWithShape="1">
          <a:blip r:embed="rId9"/>
          <a:srcRect l="21724" t="5206" r="1"/>
          <a:stretch/>
        </p:blipFill>
        <p:spPr>
          <a:xfrm>
            <a:off x="9511545" y="4513275"/>
            <a:ext cx="2323235" cy="1412886"/>
          </a:xfrm>
          <a:prstGeom prst="rect">
            <a:avLst/>
          </a:prstGeom>
        </p:spPr>
      </p:pic>
      <p:sp>
        <p:nvSpPr>
          <p:cNvPr id="29" name="TextBox 28">
            <a:extLst>
              <a:ext uri="{FF2B5EF4-FFF2-40B4-BE49-F238E27FC236}">
                <a16:creationId xmlns:a16="http://schemas.microsoft.com/office/drawing/2014/main" id="{45D3FAAF-B52E-8F68-D243-FC9F5D9C1C77}"/>
              </a:ext>
            </a:extLst>
          </p:cNvPr>
          <p:cNvSpPr txBox="1"/>
          <p:nvPr/>
        </p:nvSpPr>
        <p:spPr>
          <a:xfrm>
            <a:off x="10321595" y="5712435"/>
            <a:ext cx="1496761" cy="461665"/>
          </a:xfrm>
          <a:prstGeom prst="rect">
            <a:avLst/>
          </a:prstGeom>
          <a:solidFill>
            <a:schemeClr val="bg1"/>
          </a:solidFill>
          <a:ln>
            <a:solidFill>
              <a:schemeClr val="tx1"/>
            </a:solidFill>
          </a:ln>
        </p:spPr>
        <p:txBody>
          <a:bodyPr wrap="square" rtlCol="0">
            <a:spAutoFit/>
          </a:bodyPr>
          <a:lstStyle/>
          <a:p>
            <a:r>
              <a:rPr lang="en-GB" sz="1200" dirty="0"/>
              <a:t>Functioning car customisation</a:t>
            </a:r>
            <a:endParaRPr lang="en-US" sz="1200" dirty="0"/>
          </a:p>
        </p:txBody>
      </p:sp>
      <p:sp>
        <p:nvSpPr>
          <p:cNvPr id="30" name="Content Placeholder 13">
            <a:extLst>
              <a:ext uri="{FF2B5EF4-FFF2-40B4-BE49-F238E27FC236}">
                <a16:creationId xmlns:a16="http://schemas.microsoft.com/office/drawing/2014/main" id="{3E68A98C-D8E3-6E88-C36E-EDCF14B04950}"/>
              </a:ext>
            </a:extLst>
          </p:cNvPr>
          <p:cNvSpPr txBox="1">
            <a:spLocks/>
          </p:cNvSpPr>
          <p:nvPr/>
        </p:nvSpPr>
        <p:spPr>
          <a:xfrm>
            <a:off x="5508069" y="6174100"/>
            <a:ext cx="5581272" cy="646331"/>
          </a:xfrm>
          <a:prstGeom prst="rect">
            <a:avLst/>
          </a:prstGeom>
          <a:noFill/>
          <a:ln>
            <a:noFill/>
          </a:ln>
        </p:spPr>
        <p:txBody>
          <a:bodyPr vert="horz" wrap="square" lIns="91440" tIns="45720" rIns="91440" bIns="45720" anchor="t" anchorCtr="0" compatLnSpc="1">
            <a:normAutofit fontScale="92500"/>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itchFamily="34"/>
              <a:buNone/>
            </a:pPr>
            <a:r>
              <a:rPr lang="en-GB" sz="1400" b="1" dirty="0">
                <a:solidFill>
                  <a:srgbClr val="FF0000"/>
                </a:solidFill>
                <a:ea typeface="Calibri"/>
                <a:cs typeface="Calibri"/>
              </a:rPr>
              <a:t>Problem: </a:t>
            </a:r>
            <a:r>
              <a:rPr lang="en-GB" sz="1400" dirty="0">
                <a:solidFill>
                  <a:srgbClr val="FF0000"/>
                </a:solidFill>
                <a:ea typeface="Calibri"/>
                <a:cs typeface="Calibri"/>
              </a:rPr>
              <a:t>The car only equips after two times of running the level. The player must crash first and open the level up again for the new customisation to load. I have assumed this is a limitation of Greenfoot as a coding environment.</a:t>
            </a:r>
            <a:endParaRPr lang="en-US" sz="1400" b="1" dirty="0">
              <a:solidFill>
                <a:srgbClr val="FF0000"/>
              </a:solidFill>
              <a:ea typeface="Calibri"/>
              <a:cs typeface="Calibri"/>
            </a:endParaRPr>
          </a:p>
        </p:txBody>
      </p:sp>
    </p:spTree>
    <p:extLst>
      <p:ext uri="{BB962C8B-B14F-4D97-AF65-F5344CB8AC3E}">
        <p14:creationId xmlns:p14="http://schemas.microsoft.com/office/powerpoint/2010/main" val="16240059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DB101-5D52-3C1C-48F5-201B810843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8E4345-A0BE-7630-F74B-5AFD76D53D6C}"/>
              </a:ext>
            </a:extLst>
          </p:cNvPr>
          <p:cNvSpPr>
            <a:spLocks noGrp="1"/>
          </p:cNvSpPr>
          <p:nvPr>
            <p:ph type="title"/>
          </p:nvPr>
        </p:nvSpPr>
        <p:spPr/>
        <p:txBody>
          <a:bodyPr/>
          <a:lstStyle/>
          <a:p>
            <a:r>
              <a:rPr lang="en-US" b="1" dirty="0">
                <a:latin typeface="Abadi"/>
              </a:rPr>
              <a:t>Section 7 </a:t>
            </a:r>
            <a:endParaRPr lang="en-GB" b="1" dirty="0">
              <a:latin typeface="Abadi" panose="020B0604020104020204" pitchFamily="34" charset="0"/>
            </a:endParaRPr>
          </a:p>
        </p:txBody>
      </p:sp>
      <p:sp>
        <p:nvSpPr>
          <p:cNvPr id="4" name="Rectangle 3">
            <a:extLst>
              <a:ext uri="{FF2B5EF4-FFF2-40B4-BE49-F238E27FC236}">
                <a16:creationId xmlns:a16="http://schemas.microsoft.com/office/drawing/2014/main" id="{54237167-ADA4-8440-1548-9B3F69B84B77}"/>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76DA0CE9-5A19-A50E-C54B-398A502D44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sp>
        <p:nvSpPr>
          <p:cNvPr id="9" name="Content Placeholder 13">
            <a:extLst>
              <a:ext uri="{FF2B5EF4-FFF2-40B4-BE49-F238E27FC236}">
                <a16:creationId xmlns:a16="http://schemas.microsoft.com/office/drawing/2014/main" id="{D81689EB-F1B0-5403-D2E4-224B8133F2FD}"/>
              </a:ext>
            </a:extLst>
          </p:cNvPr>
          <p:cNvSpPr>
            <a:spLocks noGrp="1"/>
          </p:cNvSpPr>
          <p:nvPr>
            <p:ph idx="1"/>
          </p:nvPr>
        </p:nvSpPr>
        <p:spPr>
          <a:xfrm>
            <a:off x="522440" y="1639944"/>
            <a:ext cx="4468909" cy="4351336"/>
          </a:xfrm>
        </p:spPr>
        <p:txBody>
          <a:bodyPr>
            <a:normAutofit lnSpcReduction="10000"/>
          </a:bodyPr>
          <a:lstStyle/>
          <a:p>
            <a:pPr marL="0" indent="0">
              <a:buNone/>
            </a:pPr>
            <a:r>
              <a:rPr lang="en-US" sz="1400" b="1" u="sng" dirty="0">
                <a:ea typeface="Calibri"/>
                <a:cs typeface="Calibri"/>
              </a:rPr>
              <a:t>Problem #2 – How to tell if selected?</a:t>
            </a:r>
          </a:p>
          <a:p>
            <a:pPr marL="0" indent="0">
              <a:buNone/>
            </a:pPr>
            <a:r>
              <a:rPr lang="en-US" sz="1400" dirty="0">
                <a:ea typeface="Calibri"/>
                <a:cs typeface="Calibri"/>
              </a:rPr>
              <a:t>I then encountered the problem with selecting cars to be played as when the other cars could not be visually unequipped and reset to full opacity (although they could still be equipped). When trying to add another method to try to make them no longer transparent, it came with a syntax error that it cannot reference it from a static context. I solved this problem by creating a private, static attribute called </a:t>
            </a:r>
            <a:r>
              <a:rPr lang="en-US" sz="1400" b="1" dirty="0">
                <a:ea typeface="Calibri"/>
                <a:cs typeface="Calibri"/>
              </a:rPr>
              <a:t>equipped</a:t>
            </a:r>
            <a:r>
              <a:rPr lang="en-US" sz="1400" dirty="0">
                <a:ea typeface="Calibri"/>
                <a:cs typeface="Calibri"/>
              </a:rPr>
              <a:t> in each car icon class. This could then be equipped and unequipped using separate static methods. There is also a method always running in the </a:t>
            </a:r>
            <a:r>
              <a:rPr lang="en-US" sz="1400" i="1" dirty="0">
                <a:ea typeface="Calibri"/>
                <a:cs typeface="Calibri"/>
              </a:rPr>
              <a:t>act()</a:t>
            </a:r>
            <a:r>
              <a:rPr lang="en-US" sz="1400" dirty="0">
                <a:ea typeface="Calibri"/>
                <a:cs typeface="Calibri"/>
              </a:rPr>
              <a:t> of the </a:t>
            </a:r>
            <a:r>
              <a:rPr lang="en-US" sz="1400" dirty="0" err="1">
                <a:ea typeface="Calibri"/>
                <a:cs typeface="Calibri"/>
              </a:rPr>
              <a:t>equippable</a:t>
            </a:r>
            <a:r>
              <a:rPr lang="en-US" sz="1400" dirty="0">
                <a:ea typeface="Calibri"/>
                <a:cs typeface="Calibri"/>
              </a:rPr>
              <a:t> cars that change the opacity to full (</a:t>
            </a:r>
            <a:r>
              <a:rPr lang="en-US" sz="1400" dirty="0" err="1">
                <a:ea typeface="Calibri"/>
                <a:cs typeface="Calibri"/>
              </a:rPr>
              <a:t>unquipped</a:t>
            </a:r>
            <a:r>
              <a:rPr lang="en-US" sz="1400" dirty="0">
                <a:ea typeface="Calibri"/>
                <a:cs typeface="Calibri"/>
              </a:rPr>
              <a:t>) or to half (equipped). </a:t>
            </a:r>
          </a:p>
          <a:p>
            <a:pPr marL="0" indent="0">
              <a:buNone/>
            </a:pPr>
            <a:r>
              <a:rPr lang="en-US" sz="1400" dirty="0">
                <a:ea typeface="Calibri"/>
                <a:cs typeface="Calibri"/>
              </a:rPr>
              <a:t>To reset the other cars back to full opacity when another car is equipped, I needed to call the </a:t>
            </a:r>
            <a:r>
              <a:rPr lang="en-US" sz="1400" i="1" dirty="0" err="1">
                <a:ea typeface="Calibri"/>
                <a:cs typeface="Calibri"/>
              </a:rPr>
              <a:t>reset__Equipped</a:t>
            </a:r>
            <a:r>
              <a:rPr lang="en-US" sz="1400" i="1" dirty="0">
                <a:ea typeface="Calibri"/>
                <a:cs typeface="Calibri"/>
              </a:rPr>
              <a:t>()</a:t>
            </a:r>
            <a:r>
              <a:rPr lang="en-US" sz="1400" dirty="0">
                <a:ea typeface="Calibri"/>
                <a:cs typeface="Calibri"/>
              </a:rPr>
              <a:t> from each class when clicked. This would reset the cars back to being unequipped.</a:t>
            </a:r>
          </a:p>
          <a:p>
            <a:pPr marL="0" indent="0">
              <a:buNone/>
            </a:pPr>
            <a:r>
              <a:rPr lang="en-US" sz="1400" dirty="0">
                <a:ea typeface="Calibri"/>
                <a:cs typeface="Calibri"/>
              </a:rPr>
              <a:t>When the game is first opened, I used the </a:t>
            </a:r>
            <a:r>
              <a:rPr lang="en-US" sz="1400" i="1" dirty="0">
                <a:ea typeface="Calibri"/>
                <a:cs typeface="Calibri"/>
              </a:rPr>
              <a:t>start() </a:t>
            </a:r>
            <a:r>
              <a:rPr lang="en-US" sz="1400" dirty="0">
                <a:ea typeface="Calibri"/>
                <a:cs typeface="Calibri"/>
              </a:rPr>
              <a:t>class to reset the different icons to be equipped when the game is first run. The blue car icon is set to </a:t>
            </a:r>
            <a:r>
              <a:rPr lang="en-US" sz="1400" i="1" dirty="0">
                <a:ea typeface="Calibri"/>
                <a:cs typeface="Calibri"/>
              </a:rPr>
              <a:t>equipped</a:t>
            </a:r>
            <a:r>
              <a:rPr lang="en-US" sz="1400" dirty="0">
                <a:ea typeface="Calibri"/>
                <a:cs typeface="Calibri"/>
              </a:rPr>
              <a:t> as it automatically used when the game loads. All other car icons are set to unequipped. This is shown below.</a:t>
            </a:r>
          </a:p>
        </p:txBody>
      </p:sp>
      <p:pic>
        <p:nvPicPr>
          <p:cNvPr id="12" name="Picture 11">
            <a:extLst>
              <a:ext uri="{FF2B5EF4-FFF2-40B4-BE49-F238E27FC236}">
                <a16:creationId xmlns:a16="http://schemas.microsoft.com/office/drawing/2014/main" id="{72FCD173-41C1-2458-DB1C-D7FEF35D16F0}"/>
              </a:ext>
            </a:extLst>
          </p:cNvPr>
          <p:cNvPicPr>
            <a:picLocks noChangeAspect="1"/>
          </p:cNvPicPr>
          <p:nvPr/>
        </p:nvPicPr>
        <p:blipFill rotWithShape="1">
          <a:blip r:embed="rId4"/>
          <a:srcRect l="15100"/>
          <a:stretch/>
        </p:blipFill>
        <p:spPr>
          <a:xfrm>
            <a:off x="9024844" y="1663880"/>
            <a:ext cx="1496762" cy="1776598"/>
          </a:xfrm>
          <a:prstGeom prst="rect">
            <a:avLst/>
          </a:prstGeom>
        </p:spPr>
      </p:pic>
      <p:pic>
        <p:nvPicPr>
          <p:cNvPr id="5" name="Picture 4">
            <a:extLst>
              <a:ext uri="{FF2B5EF4-FFF2-40B4-BE49-F238E27FC236}">
                <a16:creationId xmlns:a16="http://schemas.microsoft.com/office/drawing/2014/main" id="{C857EC86-8DB8-34E0-CA4F-5ECFD9520703}"/>
              </a:ext>
            </a:extLst>
          </p:cNvPr>
          <p:cNvPicPr>
            <a:picLocks noChangeAspect="1"/>
          </p:cNvPicPr>
          <p:nvPr/>
        </p:nvPicPr>
        <p:blipFill rotWithShape="1">
          <a:blip r:embed="rId5"/>
          <a:srcRect r="29908"/>
          <a:stretch/>
        </p:blipFill>
        <p:spPr>
          <a:xfrm>
            <a:off x="5172133" y="1538619"/>
            <a:ext cx="2133229" cy="1823316"/>
          </a:xfrm>
          <a:prstGeom prst="rect">
            <a:avLst/>
          </a:prstGeom>
        </p:spPr>
      </p:pic>
      <p:pic>
        <p:nvPicPr>
          <p:cNvPr id="11" name="Picture 10">
            <a:extLst>
              <a:ext uri="{FF2B5EF4-FFF2-40B4-BE49-F238E27FC236}">
                <a16:creationId xmlns:a16="http://schemas.microsoft.com/office/drawing/2014/main" id="{837EFD0D-577A-ABB0-3766-0A17D63A7E0D}"/>
              </a:ext>
            </a:extLst>
          </p:cNvPr>
          <p:cNvPicPr>
            <a:picLocks noChangeAspect="1"/>
          </p:cNvPicPr>
          <p:nvPr/>
        </p:nvPicPr>
        <p:blipFill>
          <a:blip r:embed="rId6"/>
          <a:stretch>
            <a:fillRect/>
          </a:stretch>
        </p:blipFill>
        <p:spPr>
          <a:xfrm>
            <a:off x="4991349" y="3440478"/>
            <a:ext cx="3149273" cy="3359543"/>
          </a:xfrm>
          <a:prstGeom prst="rect">
            <a:avLst/>
          </a:prstGeom>
        </p:spPr>
      </p:pic>
      <p:pic>
        <p:nvPicPr>
          <p:cNvPr id="15" name="Picture 14">
            <a:extLst>
              <a:ext uri="{FF2B5EF4-FFF2-40B4-BE49-F238E27FC236}">
                <a16:creationId xmlns:a16="http://schemas.microsoft.com/office/drawing/2014/main" id="{AEC4333F-35D3-A335-C4E7-6BDF557CD0C2}"/>
              </a:ext>
            </a:extLst>
          </p:cNvPr>
          <p:cNvPicPr>
            <a:picLocks noChangeAspect="1"/>
          </p:cNvPicPr>
          <p:nvPr/>
        </p:nvPicPr>
        <p:blipFill>
          <a:blip r:embed="rId7"/>
          <a:stretch>
            <a:fillRect/>
          </a:stretch>
        </p:blipFill>
        <p:spPr>
          <a:xfrm>
            <a:off x="8751104" y="4669136"/>
            <a:ext cx="2350185" cy="1776598"/>
          </a:xfrm>
          <a:prstGeom prst="rect">
            <a:avLst/>
          </a:prstGeom>
        </p:spPr>
      </p:pic>
      <p:pic>
        <p:nvPicPr>
          <p:cNvPr id="17" name="Picture 16">
            <a:extLst>
              <a:ext uri="{FF2B5EF4-FFF2-40B4-BE49-F238E27FC236}">
                <a16:creationId xmlns:a16="http://schemas.microsoft.com/office/drawing/2014/main" id="{F672F15F-3CA1-D02C-92DC-FB996BCB4AD3}"/>
              </a:ext>
            </a:extLst>
          </p:cNvPr>
          <p:cNvPicPr>
            <a:picLocks noChangeAspect="1"/>
          </p:cNvPicPr>
          <p:nvPr/>
        </p:nvPicPr>
        <p:blipFill>
          <a:blip r:embed="rId8"/>
          <a:stretch>
            <a:fillRect/>
          </a:stretch>
        </p:blipFill>
        <p:spPr>
          <a:xfrm>
            <a:off x="838197" y="5922204"/>
            <a:ext cx="3194996" cy="877817"/>
          </a:xfrm>
          <a:prstGeom prst="rect">
            <a:avLst/>
          </a:prstGeom>
        </p:spPr>
      </p:pic>
      <p:sp>
        <p:nvSpPr>
          <p:cNvPr id="8" name="TextBox 7">
            <a:extLst>
              <a:ext uri="{FF2B5EF4-FFF2-40B4-BE49-F238E27FC236}">
                <a16:creationId xmlns:a16="http://schemas.microsoft.com/office/drawing/2014/main" id="{787BF53C-F981-8298-7ADE-807043EF67F9}"/>
              </a:ext>
            </a:extLst>
          </p:cNvPr>
          <p:cNvSpPr txBox="1"/>
          <p:nvPr/>
        </p:nvSpPr>
        <p:spPr>
          <a:xfrm>
            <a:off x="7312969" y="1935629"/>
            <a:ext cx="1496761" cy="1200329"/>
          </a:xfrm>
          <a:prstGeom prst="rect">
            <a:avLst/>
          </a:prstGeom>
          <a:solidFill>
            <a:schemeClr val="bg1"/>
          </a:solidFill>
          <a:ln>
            <a:solidFill>
              <a:schemeClr val="tx1"/>
            </a:solidFill>
          </a:ln>
        </p:spPr>
        <p:txBody>
          <a:bodyPr wrap="square" rtlCol="0">
            <a:spAutoFit/>
          </a:bodyPr>
          <a:lstStyle/>
          <a:p>
            <a:r>
              <a:rPr lang="en-GB" sz="1200" dirty="0"/>
              <a:t>This is my first attempt to reset the car icons to transparent that did not work due to not being static.</a:t>
            </a:r>
            <a:endParaRPr lang="en-US" sz="1200" dirty="0"/>
          </a:p>
        </p:txBody>
      </p:sp>
      <p:cxnSp>
        <p:nvCxnSpPr>
          <p:cNvPr id="16" name="Straight Arrow Connector 15">
            <a:extLst>
              <a:ext uri="{FF2B5EF4-FFF2-40B4-BE49-F238E27FC236}">
                <a16:creationId xmlns:a16="http://schemas.microsoft.com/office/drawing/2014/main" id="{DFD9FAC2-A1DB-A170-666C-286D181EEDF4}"/>
              </a:ext>
            </a:extLst>
          </p:cNvPr>
          <p:cNvCxnSpPr>
            <a:cxnSpLocks/>
          </p:cNvCxnSpPr>
          <p:nvPr/>
        </p:nvCxnSpPr>
        <p:spPr>
          <a:xfrm flipV="1">
            <a:off x="4590107" y="2299580"/>
            <a:ext cx="832919" cy="6065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3E19CC18-652C-D5D7-DA9A-C882C161B937}"/>
              </a:ext>
            </a:extLst>
          </p:cNvPr>
          <p:cNvPicPr>
            <a:picLocks noChangeAspect="1"/>
          </p:cNvPicPr>
          <p:nvPr/>
        </p:nvPicPr>
        <p:blipFill>
          <a:blip r:embed="rId9"/>
          <a:stretch>
            <a:fillRect/>
          </a:stretch>
        </p:blipFill>
        <p:spPr>
          <a:xfrm>
            <a:off x="10529212" y="1663880"/>
            <a:ext cx="1485402" cy="1698055"/>
          </a:xfrm>
          <a:prstGeom prst="rect">
            <a:avLst/>
          </a:prstGeom>
        </p:spPr>
      </p:pic>
      <p:sp>
        <p:nvSpPr>
          <p:cNvPr id="10" name="TextBox 9">
            <a:extLst>
              <a:ext uri="{FF2B5EF4-FFF2-40B4-BE49-F238E27FC236}">
                <a16:creationId xmlns:a16="http://schemas.microsoft.com/office/drawing/2014/main" id="{19E18D78-0FF1-7BE6-04BD-9E1D4E1D295A}"/>
              </a:ext>
            </a:extLst>
          </p:cNvPr>
          <p:cNvSpPr txBox="1"/>
          <p:nvPr/>
        </p:nvSpPr>
        <p:spPr>
          <a:xfrm>
            <a:off x="9484516" y="3278598"/>
            <a:ext cx="1869281" cy="646331"/>
          </a:xfrm>
          <a:prstGeom prst="rect">
            <a:avLst/>
          </a:prstGeom>
          <a:solidFill>
            <a:schemeClr val="bg1"/>
          </a:solidFill>
          <a:ln>
            <a:solidFill>
              <a:schemeClr val="tx1"/>
            </a:solidFill>
          </a:ln>
        </p:spPr>
        <p:txBody>
          <a:bodyPr wrap="square" rtlCol="0">
            <a:spAutoFit/>
          </a:bodyPr>
          <a:lstStyle/>
          <a:p>
            <a:r>
              <a:rPr lang="en-GB" sz="1200" dirty="0"/>
              <a:t>This is how the car looks when unequipped (right) and equipped (left).</a:t>
            </a:r>
            <a:endParaRPr lang="en-US" sz="1200" dirty="0"/>
          </a:p>
        </p:txBody>
      </p:sp>
      <p:cxnSp>
        <p:nvCxnSpPr>
          <p:cNvPr id="21" name="Straight Arrow Connector 20">
            <a:extLst>
              <a:ext uri="{FF2B5EF4-FFF2-40B4-BE49-F238E27FC236}">
                <a16:creationId xmlns:a16="http://schemas.microsoft.com/office/drawing/2014/main" id="{9D92E6AE-77BB-FE92-83FF-B0EF0592272D}"/>
              </a:ext>
            </a:extLst>
          </p:cNvPr>
          <p:cNvCxnSpPr>
            <a:cxnSpLocks/>
          </p:cNvCxnSpPr>
          <p:nvPr/>
        </p:nvCxnSpPr>
        <p:spPr>
          <a:xfrm flipH="1">
            <a:off x="3259248" y="5828395"/>
            <a:ext cx="309988" cy="3189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D553AB2-75CC-5781-C091-21B6C2211939}"/>
              </a:ext>
            </a:extLst>
          </p:cNvPr>
          <p:cNvSpPr txBox="1"/>
          <p:nvPr/>
        </p:nvSpPr>
        <p:spPr>
          <a:xfrm>
            <a:off x="10889858" y="4639575"/>
            <a:ext cx="1142862" cy="1754326"/>
          </a:xfrm>
          <a:prstGeom prst="rect">
            <a:avLst/>
          </a:prstGeom>
          <a:solidFill>
            <a:schemeClr val="bg1"/>
          </a:solidFill>
          <a:ln>
            <a:solidFill>
              <a:schemeClr val="tx1"/>
            </a:solidFill>
          </a:ln>
        </p:spPr>
        <p:txBody>
          <a:bodyPr wrap="square" rtlCol="0">
            <a:spAutoFit/>
          </a:bodyPr>
          <a:lstStyle/>
          <a:p>
            <a:r>
              <a:rPr lang="en-GB" sz="1200" dirty="0"/>
              <a:t>This is an example in the Purple car icon class that will turn the purple icon to equipped and all others to unequipped.</a:t>
            </a:r>
            <a:endParaRPr lang="en-US" sz="1200" dirty="0"/>
          </a:p>
        </p:txBody>
      </p:sp>
      <p:sp>
        <p:nvSpPr>
          <p:cNvPr id="26" name="TextBox 25">
            <a:extLst>
              <a:ext uri="{FF2B5EF4-FFF2-40B4-BE49-F238E27FC236}">
                <a16:creationId xmlns:a16="http://schemas.microsoft.com/office/drawing/2014/main" id="{F5A5711A-ED07-E75D-1DCF-E148D9AA34D0}"/>
              </a:ext>
            </a:extLst>
          </p:cNvPr>
          <p:cNvSpPr txBox="1"/>
          <p:nvPr/>
        </p:nvSpPr>
        <p:spPr>
          <a:xfrm>
            <a:off x="7243915" y="3676752"/>
            <a:ext cx="1284449" cy="1384995"/>
          </a:xfrm>
          <a:prstGeom prst="rect">
            <a:avLst/>
          </a:prstGeom>
          <a:solidFill>
            <a:schemeClr val="bg1"/>
          </a:solidFill>
          <a:ln>
            <a:solidFill>
              <a:schemeClr val="tx1"/>
            </a:solidFill>
          </a:ln>
        </p:spPr>
        <p:txBody>
          <a:bodyPr wrap="square" rtlCol="0">
            <a:spAutoFit/>
          </a:bodyPr>
          <a:lstStyle/>
          <a:p>
            <a:r>
              <a:rPr lang="en-GB" sz="1200" dirty="0"/>
              <a:t>This is my final code with the static attributes and methods to update the transparency of the car icons.</a:t>
            </a:r>
            <a:endParaRPr lang="en-US" sz="1200" dirty="0"/>
          </a:p>
        </p:txBody>
      </p:sp>
      <p:cxnSp>
        <p:nvCxnSpPr>
          <p:cNvPr id="27" name="Straight Arrow Connector 26">
            <a:extLst>
              <a:ext uri="{FF2B5EF4-FFF2-40B4-BE49-F238E27FC236}">
                <a16:creationId xmlns:a16="http://schemas.microsoft.com/office/drawing/2014/main" id="{DB659CC1-3AFC-1BED-C949-6BF8FA0005A0}"/>
              </a:ext>
            </a:extLst>
          </p:cNvPr>
          <p:cNvCxnSpPr>
            <a:cxnSpLocks/>
          </p:cNvCxnSpPr>
          <p:nvPr/>
        </p:nvCxnSpPr>
        <p:spPr>
          <a:xfrm>
            <a:off x="4409038" y="3924929"/>
            <a:ext cx="473383" cy="176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3081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dirty="0">
                <a:latin typeface="Abadi" panose="020B0604020104020204" pitchFamily="34" charset="0"/>
              </a:rPr>
              <a:t>Test Plan – section 7</a:t>
            </a:r>
            <a:endParaRPr lang="en-GB" b="1" dirty="0">
              <a:latin typeface="Abadi" panose="020B0604020104020204" pitchFamily="34" charset="0"/>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graphicFrame>
        <p:nvGraphicFramePr>
          <p:cNvPr id="3" name="Table 12">
            <a:extLst>
              <a:ext uri="{FF2B5EF4-FFF2-40B4-BE49-F238E27FC236}">
                <a16:creationId xmlns:a16="http://schemas.microsoft.com/office/drawing/2014/main" id="{1B30D087-1967-A90F-4EB8-AFD0FB5498FD}"/>
              </a:ext>
            </a:extLst>
          </p:cNvPr>
          <p:cNvGraphicFramePr>
            <a:graphicFrameLocks noGrp="1"/>
          </p:cNvGraphicFramePr>
          <p:nvPr>
            <p:extLst>
              <p:ext uri="{D42A27DB-BD31-4B8C-83A1-F6EECF244321}">
                <p14:modId xmlns:p14="http://schemas.microsoft.com/office/powerpoint/2010/main" val="2243595009"/>
              </p:ext>
            </p:extLst>
          </p:nvPr>
        </p:nvGraphicFramePr>
        <p:xfrm>
          <a:off x="682973" y="1773967"/>
          <a:ext cx="8655577" cy="2492991"/>
        </p:xfrm>
        <a:graphic>
          <a:graphicData uri="http://schemas.openxmlformats.org/drawingml/2006/table">
            <a:tbl>
              <a:tblPr firstRow="1">
                <a:tableStyleId>{5940675A-B579-460E-94D1-54222C63F5DA}</a:tableStyleId>
              </a:tblPr>
              <a:tblGrid>
                <a:gridCol w="466759">
                  <a:extLst>
                    <a:ext uri="{9D8B030D-6E8A-4147-A177-3AD203B41FA5}">
                      <a16:colId xmlns:a16="http://schemas.microsoft.com/office/drawing/2014/main" val="1389695532"/>
                    </a:ext>
                  </a:extLst>
                </a:gridCol>
                <a:gridCol w="466759">
                  <a:extLst>
                    <a:ext uri="{9D8B030D-6E8A-4147-A177-3AD203B41FA5}">
                      <a16:colId xmlns:a16="http://schemas.microsoft.com/office/drawing/2014/main" val="4288658447"/>
                    </a:ext>
                  </a:extLst>
                </a:gridCol>
                <a:gridCol w="1867137">
                  <a:extLst>
                    <a:ext uri="{9D8B030D-6E8A-4147-A177-3AD203B41FA5}">
                      <a16:colId xmlns:a16="http://schemas.microsoft.com/office/drawing/2014/main" val="2115652970"/>
                    </a:ext>
                  </a:extLst>
                </a:gridCol>
                <a:gridCol w="1298855">
                  <a:extLst>
                    <a:ext uri="{9D8B030D-6E8A-4147-A177-3AD203B41FA5}">
                      <a16:colId xmlns:a16="http://schemas.microsoft.com/office/drawing/2014/main" val="1701915349"/>
                    </a:ext>
                  </a:extLst>
                </a:gridCol>
                <a:gridCol w="2315520">
                  <a:extLst>
                    <a:ext uri="{9D8B030D-6E8A-4147-A177-3AD203B41FA5}">
                      <a16:colId xmlns:a16="http://schemas.microsoft.com/office/drawing/2014/main" val="1376363957"/>
                    </a:ext>
                  </a:extLst>
                </a:gridCol>
                <a:gridCol w="2240547">
                  <a:extLst>
                    <a:ext uri="{9D8B030D-6E8A-4147-A177-3AD203B41FA5}">
                      <a16:colId xmlns:a16="http://schemas.microsoft.com/office/drawing/2014/main" val="1739841957"/>
                    </a:ext>
                  </a:extLst>
                </a:gridCol>
              </a:tblGrid>
              <a:tr h="407710">
                <a:tc rowSpan="4">
                  <a:txBody>
                    <a:bodyPr/>
                    <a:lstStyle/>
                    <a:p>
                      <a:r>
                        <a:rPr lang="en-GB" sz="1200" noProof="0" dirty="0"/>
                        <a:t>7</a:t>
                      </a:r>
                    </a:p>
                  </a:txBody>
                  <a:tcPr>
                    <a:solidFill>
                      <a:schemeClr val="bg1">
                        <a:lumMod val="85000"/>
                      </a:schemeClr>
                    </a:solidFill>
                  </a:tcPr>
                </a:tc>
                <a:tc>
                  <a:txBody>
                    <a:bodyPr/>
                    <a:lstStyle/>
                    <a:p>
                      <a:r>
                        <a:rPr lang="en-GB" sz="1200" noProof="0" dirty="0"/>
                        <a:t>No.</a:t>
                      </a:r>
                    </a:p>
                  </a:txBody>
                  <a:tcPr>
                    <a:solidFill>
                      <a:schemeClr val="bg1">
                        <a:lumMod val="85000"/>
                      </a:schemeClr>
                    </a:solidFill>
                  </a:tcPr>
                </a:tc>
                <a:tc>
                  <a:txBody>
                    <a:bodyPr/>
                    <a:lstStyle/>
                    <a:p>
                      <a:r>
                        <a:rPr lang="en-GB" sz="1200" noProof="0" dirty="0"/>
                        <a:t>Description</a:t>
                      </a:r>
                    </a:p>
                  </a:txBody>
                  <a:tcPr>
                    <a:solidFill>
                      <a:schemeClr val="bg2"/>
                    </a:solidFill>
                  </a:tcPr>
                </a:tc>
                <a:tc>
                  <a:txBody>
                    <a:bodyPr/>
                    <a:lstStyle/>
                    <a:p>
                      <a:pPr lvl="0">
                        <a:buNone/>
                      </a:pPr>
                      <a:r>
                        <a:rPr lang="en-GB" sz="1200" b="0" i="0" u="none" strike="noStrike" noProof="0">
                          <a:solidFill>
                            <a:srgbClr val="000000"/>
                          </a:solidFill>
                          <a:latin typeface="Calibri"/>
                        </a:rPr>
                        <a:t>Test Data</a:t>
                      </a:r>
                      <a:endParaRPr lang="en-GB" sz="1200" noProof="0"/>
                    </a:p>
                  </a:txBody>
                  <a:tcPr>
                    <a:solidFill>
                      <a:schemeClr val="bg2"/>
                    </a:solidFill>
                  </a:tcPr>
                </a:tc>
                <a:tc>
                  <a:txBody>
                    <a:bodyPr/>
                    <a:lstStyle/>
                    <a:p>
                      <a:r>
                        <a:rPr lang="en-GB" sz="1200" noProof="0"/>
                        <a:t>Expected Output</a:t>
                      </a:r>
                    </a:p>
                  </a:txBody>
                  <a:tcPr>
                    <a:solidFill>
                      <a:schemeClr val="bg2"/>
                    </a:solidFill>
                  </a:tcPr>
                </a:tc>
                <a:tc>
                  <a:txBody>
                    <a:bodyPr/>
                    <a:lstStyle/>
                    <a:p>
                      <a:pPr lvl="0">
                        <a:buNone/>
                      </a:pPr>
                      <a:r>
                        <a:rPr lang="en-GB" sz="1200" noProof="0" dirty="0"/>
                        <a:t>Actual Output</a:t>
                      </a:r>
                    </a:p>
                  </a:txBody>
                  <a:tcPr>
                    <a:solidFill>
                      <a:schemeClr val="bg2"/>
                    </a:solidFill>
                  </a:tcPr>
                </a:tc>
                <a:extLst>
                  <a:ext uri="{0D108BD9-81ED-4DB2-BD59-A6C34878D82A}">
                    <a16:rowId xmlns:a16="http://schemas.microsoft.com/office/drawing/2014/main" val="649413171"/>
                  </a:ext>
                </a:extLst>
              </a:tr>
              <a:tr h="768262">
                <a:tc vMerge="1">
                  <a:txBody>
                    <a:bodyPr/>
                    <a:lstStyle/>
                    <a:p>
                      <a:pPr lvl="0">
                        <a:buNone/>
                      </a:pPr>
                      <a:endParaRPr lang="en-GB" sz="1200" noProof="0"/>
                    </a:p>
                  </a:txBody>
                  <a:tcPr>
                    <a:noFill/>
                  </a:tcPr>
                </a:tc>
                <a:tc>
                  <a:txBody>
                    <a:bodyPr/>
                    <a:lstStyle/>
                    <a:p>
                      <a:pPr lvl="0">
                        <a:buNone/>
                      </a:pPr>
                      <a:r>
                        <a:rPr lang="en-GB" sz="1200" noProof="0"/>
                        <a:t>1</a:t>
                      </a:r>
                    </a:p>
                  </a:txBody>
                  <a:tcPr>
                    <a:noFill/>
                  </a:tcPr>
                </a:tc>
                <a:tc>
                  <a:txBody>
                    <a:bodyPr/>
                    <a:lstStyle/>
                    <a:p>
                      <a:pPr lvl="0">
                        <a:buNone/>
                      </a:pPr>
                      <a:r>
                        <a:rPr lang="en-GB" sz="1200" noProof="0"/>
                        <a:t>New cars can be equipped</a:t>
                      </a:r>
                    </a:p>
                  </a:txBody>
                  <a:tcPr>
                    <a:noFill/>
                  </a:tcPr>
                </a:tc>
                <a:tc>
                  <a:txBody>
                    <a:bodyPr/>
                    <a:lstStyle/>
                    <a:p>
                      <a:pPr marL="0" lvl="0" indent="0">
                        <a:buFont typeface="Calibri"/>
                        <a:buNone/>
                      </a:pPr>
                      <a:r>
                        <a:rPr lang="en-GB" sz="1200" noProof="0"/>
                        <a:t>Unlocked car is clicked on</a:t>
                      </a:r>
                    </a:p>
                  </a:txBody>
                  <a:tcPr>
                    <a:noFill/>
                  </a:tcPr>
                </a:tc>
                <a:tc>
                  <a:txBody>
                    <a:bodyPr/>
                    <a:lstStyle/>
                    <a:p>
                      <a:pPr lvl="0">
                        <a:buNone/>
                      </a:pPr>
                      <a:r>
                        <a:rPr lang="en-GB" sz="1200" noProof="0"/>
                        <a:t>The car will be selected onto the preview on the left.</a:t>
                      </a:r>
                    </a:p>
                  </a:txBody>
                  <a:tcPr>
                    <a:noFill/>
                  </a:tcPr>
                </a:tc>
                <a:tc>
                  <a:txBody>
                    <a:bodyPr/>
                    <a:lstStyle/>
                    <a:p>
                      <a:pPr lvl="0">
                        <a:buNone/>
                      </a:pPr>
                      <a:r>
                        <a:rPr lang="en-GB" sz="1200" noProof="0" dirty="0"/>
                        <a:t> Car is equipped when clicked on after the game is reopened for the 2</a:t>
                      </a:r>
                      <a:r>
                        <a:rPr lang="en-GB" sz="1200" baseline="30000" noProof="0" dirty="0"/>
                        <a:t>nd</a:t>
                      </a:r>
                      <a:r>
                        <a:rPr lang="en-GB" sz="1200" noProof="0" dirty="0"/>
                        <a:t> time.</a:t>
                      </a:r>
                    </a:p>
                  </a:txBody>
                  <a:tcPr>
                    <a:noFill/>
                  </a:tcPr>
                </a:tc>
                <a:extLst>
                  <a:ext uri="{0D108BD9-81ED-4DB2-BD59-A6C34878D82A}">
                    <a16:rowId xmlns:a16="http://schemas.microsoft.com/office/drawing/2014/main" val="1831872971"/>
                  </a:ext>
                </a:extLst>
              </a:tr>
              <a:tr h="548757">
                <a:tc vMerge="1">
                  <a:txBody>
                    <a:bodyPr/>
                    <a:lstStyle/>
                    <a:p>
                      <a:pPr lvl="0">
                        <a:buNone/>
                      </a:pPr>
                      <a:endParaRPr lang="en-GB" sz="1200" noProof="0"/>
                    </a:p>
                  </a:txBody>
                  <a:tcPr>
                    <a:noFill/>
                  </a:tcPr>
                </a:tc>
                <a:tc>
                  <a:txBody>
                    <a:bodyPr/>
                    <a:lstStyle/>
                    <a:p>
                      <a:pPr lvl="0">
                        <a:buNone/>
                      </a:pPr>
                      <a:r>
                        <a:rPr lang="en-GB" sz="1200" noProof="0"/>
                        <a:t>2</a:t>
                      </a:r>
                    </a:p>
                  </a:txBody>
                  <a:tcPr>
                    <a:noFill/>
                  </a:tcPr>
                </a:tc>
                <a:tc>
                  <a:txBody>
                    <a:bodyPr/>
                    <a:lstStyle/>
                    <a:p>
                      <a:pPr lvl="0">
                        <a:buNone/>
                      </a:pPr>
                      <a:r>
                        <a:rPr lang="en-GB" sz="1200" noProof="0"/>
                        <a:t>Cars equipped are now playable in the levels</a:t>
                      </a:r>
                    </a:p>
                  </a:txBody>
                  <a:tcPr>
                    <a:noFill/>
                  </a:tcPr>
                </a:tc>
                <a:tc>
                  <a:txBody>
                    <a:bodyPr/>
                    <a:lstStyle/>
                    <a:p>
                      <a:pPr marL="0" lvl="0" indent="0">
                        <a:buFont typeface="Calibri"/>
                        <a:buNone/>
                      </a:pPr>
                      <a:r>
                        <a:rPr lang="en-GB" sz="1200" noProof="0"/>
                        <a:t>Unlocked car is equipped</a:t>
                      </a:r>
                    </a:p>
                  </a:txBody>
                  <a:tcPr>
                    <a:noFill/>
                  </a:tcPr>
                </a:tc>
                <a:tc>
                  <a:txBody>
                    <a:bodyPr/>
                    <a:lstStyle/>
                    <a:p>
                      <a:pPr lvl="0">
                        <a:buNone/>
                      </a:pPr>
                      <a:r>
                        <a:rPr lang="en-GB" sz="1200" noProof="0"/>
                        <a:t>The playable car will have the new customisation for the gameplay.</a:t>
                      </a:r>
                    </a:p>
                  </a:txBody>
                  <a:tcPr>
                    <a:noFill/>
                  </a:tcPr>
                </a:tc>
                <a:tc>
                  <a:txBody>
                    <a:bodyPr/>
                    <a:lstStyle/>
                    <a:p>
                      <a:pPr lvl="0">
                        <a:buNone/>
                      </a:pPr>
                      <a:r>
                        <a:rPr lang="en-GB" sz="1200" noProof="0" dirty="0"/>
                        <a:t>The car will load after 2 levels.</a:t>
                      </a:r>
                    </a:p>
                  </a:txBody>
                  <a:tcPr>
                    <a:noFill/>
                  </a:tcPr>
                </a:tc>
                <a:extLst>
                  <a:ext uri="{0D108BD9-81ED-4DB2-BD59-A6C34878D82A}">
                    <a16:rowId xmlns:a16="http://schemas.microsoft.com/office/drawing/2014/main" val="1129035857"/>
                  </a:ext>
                </a:extLst>
              </a:tr>
              <a:tr h="768262">
                <a:tc vMerge="1">
                  <a:txBody>
                    <a:bodyPr/>
                    <a:lstStyle/>
                    <a:p>
                      <a:pPr lvl="0">
                        <a:buNone/>
                      </a:pPr>
                      <a:endParaRPr lang="en-GB" sz="1200" noProof="0"/>
                    </a:p>
                  </a:txBody>
                  <a:tcPr>
                    <a:noFill/>
                  </a:tcPr>
                </a:tc>
                <a:tc>
                  <a:txBody>
                    <a:bodyPr/>
                    <a:lstStyle/>
                    <a:p>
                      <a:pPr lvl="0">
                        <a:buNone/>
                      </a:pPr>
                      <a:r>
                        <a:rPr lang="en-GB" sz="1200" noProof="0"/>
                        <a:t>3</a:t>
                      </a:r>
                    </a:p>
                  </a:txBody>
                  <a:tcPr>
                    <a:noFill/>
                  </a:tcPr>
                </a:tc>
                <a:tc>
                  <a:txBody>
                    <a:bodyPr/>
                    <a:lstStyle/>
                    <a:p>
                      <a:pPr lvl="0">
                        <a:buNone/>
                      </a:pPr>
                      <a:r>
                        <a:rPr lang="en-GB" sz="1200" noProof="0" dirty="0"/>
                        <a:t>Car can be unequipped if clicked on</a:t>
                      </a:r>
                    </a:p>
                  </a:txBody>
                  <a:tcPr>
                    <a:noFill/>
                  </a:tcPr>
                </a:tc>
                <a:tc>
                  <a:txBody>
                    <a:bodyPr/>
                    <a:lstStyle/>
                    <a:p>
                      <a:pPr marL="0" lvl="0" indent="0">
                        <a:buFont typeface="Calibri"/>
                        <a:buNone/>
                      </a:pPr>
                      <a:r>
                        <a:rPr lang="en-GB" sz="1200" noProof="0"/>
                        <a:t>The car is clicked on</a:t>
                      </a:r>
                    </a:p>
                  </a:txBody>
                  <a:tcPr>
                    <a:noFill/>
                  </a:tcPr>
                </a:tc>
                <a:tc>
                  <a:txBody>
                    <a:bodyPr/>
                    <a:lstStyle/>
                    <a:p>
                      <a:pPr lvl="0">
                        <a:buNone/>
                      </a:pPr>
                      <a:r>
                        <a:rPr lang="en-GB" sz="1200" noProof="0"/>
                        <a:t>The playable car will return to the basic blue car and the car will once again say "equip"</a:t>
                      </a:r>
                    </a:p>
                  </a:txBody>
                  <a:tcPr>
                    <a:noFill/>
                  </a:tcPr>
                </a:tc>
                <a:tc>
                  <a:txBody>
                    <a:bodyPr/>
                    <a:lstStyle/>
                    <a:p>
                      <a:pPr lvl="0">
                        <a:buNone/>
                      </a:pPr>
                      <a:r>
                        <a:rPr lang="en-GB" sz="1200" noProof="0" dirty="0">
                          <a:solidFill>
                            <a:srgbClr val="FF0000"/>
                          </a:solidFill>
                        </a:rPr>
                        <a:t>This is not working visually but other cars can set without visually seeming equipped.</a:t>
                      </a:r>
                    </a:p>
                  </a:txBody>
                  <a:tcPr>
                    <a:noFill/>
                  </a:tcPr>
                </a:tc>
                <a:extLst>
                  <a:ext uri="{0D108BD9-81ED-4DB2-BD59-A6C34878D82A}">
                    <a16:rowId xmlns:a16="http://schemas.microsoft.com/office/drawing/2014/main" val="169340363"/>
                  </a:ext>
                </a:extLst>
              </a:tr>
            </a:tbl>
          </a:graphicData>
        </a:graphic>
      </p:graphicFrame>
      <p:sp>
        <p:nvSpPr>
          <p:cNvPr id="5" name="TextBox 4">
            <a:extLst>
              <a:ext uri="{FF2B5EF4-FFF2-40B4-BE49-F238E27FC236}">
                <a16:creationId xmlns:a16="http://schemas.microsoft.com/office/drawing/2014/main" id="{6A929939-603A-6131-D196-665AABC334F1}"/>
              </a:ext>
            </a:extLst>
          </p:cNvPr>
          <p:cNvSpPr txBox="1"/>
          <p:nvPr/>
        </p:nvSpPr>
        <p:spPr>
          <a:xfrm>
            <a:off x="9581433" y="1773967"/>
            <a:ext cx="2018896" cy="2677656"/>
          </a:xfrm>
          <a:prstGeom prst="rect">
            <a:avLst/>
          </a:prstGeom>
          <a:noFill/>
          <a:ln w="19050">
            <a:solidFill>
              <a:schemeClr val="tx1"/>
            </a:solidFill>
          </a:ln>
        </p:spPr>
        <p:txBody>
          <a:bodyPr wrap="square" lIns="91440" tIns="45720" rIns="91440" bIns="45720" rtlCol="0" anchor="t">
            <a:spAutoFit/>
          </a:bodyPr>
          <a:lstStyle/>
          <a:p>
            <a:pPr algn="ctr"/>
            <a:r>
              <a:rPr lang="en-GB" b="1" dirty="0"/>
              <a:t>Test Video</a:t>
            </a:r>
          </a:p>
          <a:p>
            <a:pPr algn="ctr"/>
            <a:endParaRPr lang="en-GB" b="1" dirty="0"/>
          </a:p>
          <a:p>
            <a:pPr algn="ctr"/>
            <a:endParaRPr lang="en-GB" b="1" dirty="0"/>
          </a:p>
          <a:p>
            <a:pPr algn="ctr"/>
            <a:endParaRPr lang="en-GB" b="1" dirty="0"/>
          </a:p>
          <a:p>
            <a:pPr algn="ctr"/>
            <a:endParaRPr lang="en-GB" b="1" dirty="0"/>
          </a:p>
          <a:p>
            <a:pPr algn="ctr"/>
            <a:endParaRPr lang="en-GB" b="1" dirty="0"/>
          </a:p>
          <a:p>
            <a:pPr algn="ctr"/>
            <a:endParaRPr lang="en-US" sz="1200" dirty="0"/>
          </a:p>
          <a:p>
            <a:pPr algn="ctr"/>
            <a:endParaRPr lang="en-US" sz="1200" dirty="0"/>
          </a:p>
          <a:p>
            <a:pPr algn="ctr"/>
            <a:endParaRPr lang="en-US" sz="1200" dirty="0"/>
          </a:p>
          <a:p>
            <a:pPr algn="ctr"/>
            <a:r>
              <a:rPr lang="en-US" sz="1200" dirty="0">
                <a:ea typeface="+mn-lt"/>
                <a:cs typeface="+mn-lt"/>
              </a:rPr>
              <a:t>https://youtu.be/6A0iI3_O4O4</a:t>
            </a:r>
            <a:endParaRPr lang="en-US" dirty="0"/>
          </a:p>
        </p:txBody>
      </p:sp>
      <p:pic>
        <p:nvPicPr>
          <p:cNvPr id="7" name="Graphic 6" descr="Video camera with solid fill">
            <a:hlinkClick r:id="rId4"/>
            <a:extLst>
              <a:ext uri="{FF2B5EF4-FFF2-40B4-BE49-F238E27FC236}">
                <a16:creationId xmlns:a16="http://schemas.microsoft.com/office/drawing/2014/main" id="{28009577-96E2-8794-398E-640A7B05BE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55163" y="2711014"/>
            <a:ext cx="671436" cy="671436"/>
          </a:xfrm>
          <a:prstGeom prst="rect">
            <a:avLst/>
          </a:prstGeom>
        </p:spPr>
      </p:pic>
      <p:sp>
        <p:nvSpPr>
          <p:cNvPr id="8" name="TextBox 7">
            <a:extLst>
              <a:ext uri="{FF2B5EF4-FFF2-40B4-BE49-F238E27FC236}">
                <a16:creationId xmlns:a16="http://schemas.microsoft.com/office/drawing/2014/main" id="{0B982903-F358-EF32-34DA-67D1DEE5ABA8}"/>
              </a:ext>
            </a:extLst>
          </p:cNvPr>
          <p:cNvSpPr txBox="1"/>
          <p:nvPr/>
        </p:nvSpPr>
        <p:spPr>
          <a:xfrm>
            <a:off x="682973" y="4570523"/>
            <a:ext cx="10826047" cy="1661993"/>
          </a:xfrm>
          <a:prstGeom prst="rect">
            <a:avLst/>
          </a:prstGeom>
          <a:noFill/>
        </p:spPr>
        <p:txBody>
          <a:bodyPr wrap="square" lIns="91440" tIns="45720" rIns="91440" bIns="45720" rtlCol="0" anchor="t">
            <a:spAutoFit/>
          </a:bodyPr>
          <a:lstStyle/>
          <a:p>
            <a:r>
              <a:rPr lang="en-US" sz="1600" dirty="0">
                <a:solidFill>
                  <a:schemeClr val="bg1">
                    <a:lumMod val="50000"/>
                  </a:schemeClr>
                </a:solidFill>
              </a:rPr>
              <a:t>End of Stage review =</a:t>
            </a:r>
            <a:br>
              <a:rPr lang="en-US" sz="1600" dirty="0"/>
            </a:br>
            <a:r>
              <a:rPr lang="en-US" sz="1400" dirty="0">
                <a:solidFill>
                  <a:schemeClr val="bg1">
                    <a:lumMod val="50000"/>
                  </a:schemeClr>
                </a:solidFill>
              </a:rPr>
              <a:t>- I found this section a lot harder than I expected it to be and it took a lot longer. The code for my car equipping for in game worked similarly to the health by being changed in the </a:t>
            </a:r>
            <a:r>
              <a:rPr lang="en-US" sz="1400" i="1" dirty="0">
                <a:solidFill>
                  <a:schemeClr val="bg1">
                    <a:lumMod val="50000"/>
                  </a:schemeClr>
                </a:solidFill>
              </a:rPr>
              <a:t>level</a:t>
            </a:r>
            <a:r>
              <a:rPr lang="en-US" sz="1400" dirty="0">
                <a:solidFill>
                  <a:schemeClr val="bg1">
                    <a:lumMod val="50000"/>
                  </a:schemeClr>
                </a:solidFill>
              </a:rPr>
              <a:t> Class. However, due to restrictions of Greenfoot, it seems that the car doesn’t equip exactly as I would like. Also, the visual graphics that display equipping do not work which I also assume as a problem with Greenfoot – this also makes it a problem if I wanted to implement currency from my section 6. If I were to create in a more advanced program such as unity, I expect it would have more usability for these features.</a:t>
            </a:r>
          </a:p>
          <a:p>
            <a:r>
              <a:rPr lang="en-US" sz="1600" dirty="0">
                <a:solidFill>
                  <a:schemeClr val="bg1">
                    <a:lumMod val="50000"/>
                  </a:schemeClr>
                </a:solidFill>
                <a:ea typeface="Calibri" panose="020F0502020204030204"/>
                <a:cs typeface="Calibri" panose="020F0502020204030204"/>
              </a:rPr>
              <a:t>Success = 4/10</a:t>
            </a:r>
          </a:p>
        </p:txBody>
      </p:sp>
    </p:spTree>
    <p:extLst>
      <p:ext uri="{BB962C8B-B14F-4D97-AF65-F5344CB8AC3E}">
        <p14:creationId xmlns:p14="http://schemas.microsoft.com/office/powerpoint/2010/main" val="1709164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dirty="0">
                <a:latin typeface="Abadi"/>
              </a:rPr>
              <a:t>Section 8</a:t>
            </a:r>
            <a:endParaRPr lang="en-GB" b="1" dirty="0">
              <a:latin typeface="Abadi" panose="020B0604020104020204" pitchFamily="34" charset="0"/>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sp>
        <p:nvSpPr>
          <p:cNvPr id="7" name="TextBox 6">
            <a:extLst>
              <a:ext uri="{FF2B5EF4-FFF2-40B4-BE49-F238E27FC236}">
                <a16:creationId xmlns:a16="http://schemas.microsoft.com/office/drawing/2014/main" id="{03A5ECFC-9782-9A6C-2690-8448B8F3F83A}"/>
              </a:ext>
            </a:extLst>
          </p:cNvPr>
          <p:cNvSpPr txBox="1"/>
          <p:nvPr/>
        </p:nvSpPr>
        <p:spPr>
          <a:xfrm>
            <a:off x="357466" y="2549089"/>
            <a:ext cx="11628346" cy="523220"/>
          </a:xfrm>
          <a:prstGeom prst="rect">
            <a:avLst/>
          </a:prstGeom>
          <a:noFill/>
        </p:spPr>
        <p:txBody>
          <a:bodyPr wrap="square" rtlCol="0">
            <a:spAutoFit/>
          </a:bodyPr>
          <a:lstStyle/>
          <a:p>
            <a:r>
              <a:rPr lang="en-US" sz="1400" dirty="0"/>
              <a:t>Continuing with the 8</a:t>
            </a:r>
            <a:r>
              <a:rPr lang="en-US" sz="1400" baseline="30000" dirty="0"/>
              <a:t>th</a:t>
            </a:r>
            <a:r>
              <a:rPr lang="en-US" sz="1400" dirty="0"/>
              <a:t> section, I attempted to add some audio as it was something I enjoyed from the similar games I played. Therefore, I looked for fun background music that could play throughout my game to make it more fun.</a:t>
            </a:r>
            <a:endParaRPr lang="en-GB" sz="1400" dirty="0"/>
          </a:p>
        </p:txBody>
      </p:sp>
      <p:pic>
        <p:nvPicPr>
          <p:cNvPr id="5" name="Picture 4">
            <a:extLst>
              <a:ext uri="{FF2B5EF4-FFF2-40B4-BE49-F238E27FC236}">
                <a16:creationId xmlns:a16="http://schemas.microsoft.com/office/drawing/2014/main" id="{577C7856-6FC4-32D1-2F56-AA72DC73558F}"/>
              </a:ext>
            </a:extLst>
          </p:cNvPr>
          <p:cNvPicPr>
            <a:picLocks noChangeAspect="1"/>
          </p:cNvPicPr>
          <p:nvPr/>
        </p:nvPicPr>
        <p:blipFill>
          <a:blip r:embed="rId4"/>
          <a:stretch>
            <a:fillRect/>
          </a:stretch>
        </p:blipFill>
        <p:spPr>
          <a:xfrm>
            <a:off x="2852734" y="1770566"/>
            <a:ext cx="6486525" cy="485775"/>
          </a:xfrm>
          <a:prstGeom prst="rect">
            <a:avLst/>
          </a:prstGeom>
        </p:spPr>
      </p:pic>
      <p:sp>
        <p:nvSpPr>
          <p:cNvPr id="8" name="Oval 7">
            <a:extLst>
              <a:ext uri="{FF2B5EF4-FFF2-40B4-BE49-F238E27FC236}">
                <a16:creationId xmlns:a16="http://schemas.microsoft.com/office/drawing/2014/main" id="{56BFF48C-81F2-1403-2BE0-2E1C53E3D59D}"/>
              </a:ext>
            </a:extLst>
          </p:cNvPr>
          <p:cNvSpPr/>
          <p:nvPr/>
        </p:nvSpPr>
        <p:spPr>
          <a:xfrm>
            <a:off x="1969717" y="3293339"/>
            <a:ext cx="1801906" cy="1658471"/>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Volume outline">
            <a:hlinkClick r:id="rId5"/>
            <a:extLst>
              <a:ext uri="{FF2B5EF4-FFF2-40B4-BE49-F238E27FC236}">
                <a16:creationId xmlns:a16="http://schemas.microsoft.com/office/drawing/2014/main" id="{F88C2A9C-37C5-FCDD-5D98-14E2D7F69B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53811" y="3660086"/>
            <a:ext cx="914400" cy="914400"/>
          </a:xfrm>
          <a:prstGeom prst="rect">
            <a:avLst/>
          </a:prstGeom>
        </p:spPr>
      </p:pic>
      <p:sp>
        <p:nvSpPr>
          <p:cNvPr id="11" name="TextBox 10">
            <a:extLst>
              <a:ext uri="{FF2B5EF4-FFF2-40B4-BE49-F238E27FC236}">
                <a16:creationId xmlns:a16="http://schemas.microsoft.com/office/drawing/2014/main" id="{198AB6E1-971D-9926-8168-D4D4490D5471}"/>
              </a:ext>
            </a:extLst>
          </p:cNvPr>
          <p:cNvSpPr txBox="1"/>
          <p:nvPr/>
        </p:nvSpPr>
        <p:spPr>
          <a:xfrm>
            <a:off x="1326777" y="5119817"/>
            <a:ext cx="3541060" cy="1077218"/>
          </a:xfrm>
          <a:prstGeom prst="rect">
            <a:avLst/>
          </a:prstGeom>
          <a:noFill/>
        </p:spPr>
        <p:txBody>
          <a:bodyPr wrap="square" rtlCol="0">
            <a:spAutoFit/>
          </a:bodyPr>
          <a:lstStyle/>
          <a:p>
            <a:r>
              <a:rPr lang="en-GB" sz="1600" b="1" dirty="0"/>
              <a:t>Audio</a:t>
            </a:r>
            <a:r>
              <a:rPr lang="en-GB" sz="1600" dirty="0"/>
              <a:t> – The audio File I found to use was this: </a:t>
            </a:r>
            <a:r>
              <a:rPr lang="en-GB" sz="1600" dirty="0">
                <a:hlinkClick r:id="rId5"/>
              </a:rPr>
              <a:t>Game background Music loop</a:t>
            </a:r>
            <a:r>
              <a:rPr lang="en-GB" sz="1600" dirty="0"/>
              <a:t>. As it was a fun and joyful background music.</a:t>
            </a:r>
            <a:endParaRPr lang="en-GB" sz="1600" b="1" dirty="0"/>
          </a:p>
        </p:txBody>
      </p:sp>
      <p:sp>
        <p:nvSpPr>
          <p:cNvPr id="15" name="TextBox 14">
            <a:extLst>
              <a:ext uri="{FF2B5EF4-FFF2-40B4-BE49-F238E27FC236}">
                <a16:creationId xmlns:a16="http://schemas.microsoft.com/office/drawing/2014/main" id="{2C2D612A-409E-14C3-A84E-3E0C88B72F82}"/>
              </a:ext>
            </a:extLst>
          </p:cNvPr>
          <p:cNvSpPr txBox="1"/>
          <p:nvPr/>
        </p:nvSpPr>
        <p:spPr>
          <a:xfrm>
            <a:off x="4809567" y="3365057"/>
            <a:ext cx="4108351" cy="2677656"/>
          </a:xfrm>
          <a:prstGeom prst="rect">
            <a:avLst/>
          </a:prstGeom>
          <a:noFill/>
          <a:ln>
            <a:solidFill>
              <a:schemeClr val="tx1"/>
            </a:solidFill>
          </a:ln>
        </p:spPr>
        <p:txBody>
          <a:bodyPr wrap="square" rtlCol="0">
            <a:spAutoFit/>
          </a:bodyPr>
          <a:lstStyle/>
          <a:p>
            <a:r>
              <a:rPr lang="en-GB" sz="1200" b="1" dirty="0"/>
              <a:t>Pseudocode to turn on/off sound:</a:t>
            </a:r>
          </a:p>
          <a:p>
            <a:r>
              <a:rPr lang="en-GB" sz="1200" dirty="0"/>
              <a:t>- Call method in start class to create sound if button is pressed?</a:t>
            </a:r>
          </a:p>
          <a:p>
            <a:endParaRPr lang="en-GB" sz="1200" dirty="0"/>
          </a:p>
          <a:p>
            <a:r>
              <a:rPr lang="en-GB" sz="1200" dirty="0"/>
              <a:t>(in start class)</a:t>
            </a:r>
          </a:p>
          <a:p>
            <a:r>
              <a:rPr lang="en-GB" sz="1200" dirty="0"/>
              <a:t>PROCEDURE void </a:t>
            </a:r>
            <a:r>
              <a:rPr lang="en-GB" sz="1200" dirty="0" err="1"/>
              <a:t>playMusic</a:t>
            </a:r>
            <a:r>
              <a:rPr lang="en-GB" sz="1200" dirty="0"/>
              <a:t>()</a:t>
            </a:r>
          </a:p>
          <a:p>
            <a:r>
              <a:rPr lang="en-GB" sz="1200" dirty="0"/>
              <a:t>          </a:t>
            </a:r>
            <a:r>
              <a:rPr lang="en-GB" sz="1200" i="1" dirty="0"/>
              <a:t>play </a:t>
            </a:r>
            <a:r>
              <a:rPr lang="en-GB" sz="1200" i="1" dirty="0" err="1"/>
              <a:t>musicfile</a:t>
            </a:r>
            <a:endParaRPr lang="en-GB" sz="1200" i="1" dirty="0"/>
          </a:p>
          <a:p>
            <a:r>
              <a:rPr lang="en-GB" sz="1200" dirty="0"/>
              <a:t>END PROCEDURE</a:t>
            </a:r>
          </a:p>
          <a:p>
            <a:endParaRPr lang="en-GB" sz="1200" dirty="0"/>
          </a:p>
          <a:p>
            <a:r>
              <a:rPr lang="en-GB" sz="1200" dirty="0"/>
              <a:t>(in </a:t>
            </a:r>
            <a:r>
              <a:rPr lang="en-GB" sz="1200" dirty="0" err="1"/>
              <a:t>muteButton</a:t>
            </a:r>
            <a:r>
              <a:rPr lang="en-GB" sz="1200" dirty="0"/>
              <a:t> class, if button pressed)</a:t>
            </a:r>
          </a:p>
          <a:p>
            <a:r>
              <a:rPr lang="en-GB" sz="1200" dirty="0"/>
              <a:t>IF </a:t>
            </a:r>
            <a:r>
              <a:rPr lang="en-GB" sz="1200" dirty="0" err="1"/>
              <a:t>muteButton</a:t>
            </a:r>
            <a:r>
              <a:rPr lang="en-GB" sz="1200" dirty="0"/>
              <a:t> == down THEN</a:t>
            </a:r>
          </a:p>
          <a:p>
            <a:r>
              <a:rPr lang="en-GB" sz="1200" dirty="0"/>
              <a:t>         </a:t>
            </a:r>
            <a:r>
              <a:rPr lang="en-GB" sz="1200" i="1" dirty="0"/>
              <a:t>stop </a:t>
            </a:r>
            <a:r>
              <a:rPr lang="en-GB" sz="1200" i="1" dirty="0" err="1"/>
              <a:t>musicfile</a:t>
            </a:r>
            <a:endParaRPr lang="en-GB" sz="1200" i="1" dirty="0"/>
          </a:p>
          <a:p>
            <a:r>
              <a:rPr lang="en-GB" sz="1200" dirty="0"/>
              <a:t>ELSE </a:t>
            </a:r>
          </a:p>
          <a:p>
            <a:r>
              <a:rPr lang="en-GB" sz="1200" dirty="0"/>
              <a:t>         </a:t>
            </a:r>
            <a:r>
              <a:rPr lang="en-GB" sz="1200" dirty="0" err="1"/>
              <a:t>playMusic</a:t>
            </a:r>
            <a:r>
              <a:rPr lang="en-GB" sz="1200" dirty="0"/>
              <a:t>();</a:t>
            </a:r>
          </a:p>
          <a:p>
            <a:r>
              <a:rPr lang="en-GB" sz="1200" dirty="0"/>
              <a:t>END IF</a:t>
            </a:r>
          </a:p>
        </p:txBody>
      </p:sp>
      <p:sp>
        <p:nvSpPr>
          <p:cNvPr id="16" name="TextBox 15">
            <a:extLst>
              <a:ext uri="{FF2B5EF4-FFF2-40B4-BE49-F238E27FC236}">
                <a16:creationId xmlns:a16="http://schemas.microsoft.com/office/drawing/2014/main" id="{143946B4-7A3D-51D0-10BB-B67097BD880D}"/>
              </a:ext>
            </a:extLst>
          </p:cNvPr>
          <p:cNvSpPr txBox="1"/>
          <p:nvPr/>
        </p:nvSpPr>
        <p:spPr>
          <a:xfrm>
            <a:off x="8869656" y="3930710"/>
            <a:ext cx="2091043" cy="1569660"/>
          </a:xfrm>
          <a:prstGeom prst="rect">
            <a:avLst/>
          </a:prstGeom>
          <a:noFill/>
        </p:spPr>
        <p:txBody>
          <a:bodyPr wrap="square" rtlCol="0">
            <a:spAutoFit/>
          </a:bodyPr>
          <a:lstStyle/>
          <a:p>
            <a:r>
              <a:rPr lang="en-GB" sz="1600" b="1" dirty="0"/>
              <a:t>Mute Button</a:t>
            </a:r>
            <a:r>
              <a:rPr lang="en-GB" sz="1600" dirty="0"/>
              <a:t> – The button will be needed to turn the music off. Having it off will allow the music to play in another class.</a:t>
            </a:r>
            <a:endParaRPr lang="en-GB" sz="1600" b="1" dirty="0"/>
          </a:p>
        </p:txBody>
      </p:sp>
    </p:spTree>
    <p:extLst>
      <p:ext uri="{BB962C8B-B14F-4D97-AF65-F5344CB8AC3E}">
        <p14:creationId xmlns:p14="http://schemas.microsoft.com/office/powerpoint/2010/main" val="2707713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59CA05-A05B-D11A-7022-DB9B48E384E2}"/>
              </a:ext>
            </a:extLst>
          </p:cNvPr>
          <p:cNvPicPr>
            <a:picLocks noChangeAspect="1"/>
          </p:cNvPicPr>
          <p:nvPr/>
        </p:nvPicPr>
        <p:blipFill>
          <a:blip r:embed="rId2"/>
          <a:stretch>
            <a:fillRect/>
          </a:stretch>
        </p:blipFill>
        <p:spPr>
          <a:xfrm>
            <a:off x="5717936" y="3020936"/>
            <a:ext cx="3342930" cy="2839414"/>
          </a:xfrm>
          <a:prstGeom prst="rect">
            <a:avLst/>
          </a:prstGeom>
        </p:spPr>
      </p:pic>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dirty="0">
                <a:latin typeface="Abadi"/>
              </a:rPr>
              <a:t>Section 8</a:t>
            </a:r>
            <a:endParaRPr lang="en-GB" b="1" dirty="0">
              <a:latin typeface="Abadi" panose="020B0604020104020204" pitchFamily="34" charset="0"/>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6197" y="281849"/>
            <a:ext cx="1501965" cy="1492785"/>
          </a:xfrm>
          <a:prstGeom prst="rect">
            <a:avLst/>
          </a:prstGeom>
        </p:spPr>
      </p:pic>
      <p:sp>
        <p:nvSpPr>
          <p:cNvPr id="3" name="Content Placeholder 13">
            <a:extLst>
              <a:ext uri="{FF2B5EF4-FFF2-40B4-BE49-F238E27FC236}">
                <a16:creationId xmlns:a16="http://schemas.microsoft.com/office/drawing/2014/main" id="{81FB2381-316E-A515-09BF-04B6D0F3F141}"/>
              </a:ext>
            </a:extLst>
          </p:cNvPr>
          <p:cNvSpPr>
            <a:spLocks noGrp="1"/>
          </p:cNvSpPr>
          <p:nvPr>
            <p:ph idx="1"/>
          </p:nvPr>
        </p:nvSpPr>
        <p:spPr>
          <a:xfrm>
            <a:off x="838197" y="1780330"/>
            <a:ext cx="4468909" cy="4351336"/>
          </a:xfrm>
        </p:spPr>
        <p:txBody>
          <a:bodyPr/>
          <a:lstStyle/>
          <a:p>
            <a:pPr marL="0" indent="0">
              <a:buNone/>
            </a:pPr>
            <a:r>
              <a:rPr lang="en-US" sz="1400" b="1" u="sng" dirty="0">
                <a:ea typeface="Calibri"/>
                <a:cs typeface="Calibri"/>
              </a:rPr>
              <a:t>Problem #1 – Getting the background music to loop</a:t>
            </a:r>
          </a:p>
          <a:p>
            <a:pPr marL="0" indent="0">
              <a:buNone/>
            </a:pPr>
            <a:r>
              <a:rPr lang="en-US" sz="1400" dirty="0">
                <a:ea typeface="Calibri"/>
                <a:cs typeface="Calibri"/>
              </a:rPr>
              <a:t>After some research, I found the </a:t>
            </a:r>
            <a:r>
              <a:rPr lang="en-US" sz="1400" i="1" dirty="0" err="1">
                <a:ea typeface="Calibri"/>
                <a:cs typeface="Calibri"/>
              </a:rPr>
              <a:t>Greenfoot.playSound</a:t>
            </a:r>
            <a:r>
              <a:rPr lang="en-US" sz="1400" dirty="0">
                <a:ea typeface="Calibri"/>
                <a:cs typeface="Calibri"/>
              </a:rPr>
              <a:t> command to play music, however, this only plays the music once before stopping. I put it in the Start world so that it will play when the game is opened.</a:t>
            </a:r>
          </a:p>
          <a:p>
            <a:pPr marL="0" indent="0">
              <a:buNone/>
            </a:pPr>
            <a:endParaRPr lang="en-US" sz="1400" dirty="0">
              <a:ea typeface="Calibri"/>
              <a:cs typeface="Calibri"/>
            </a:endParaRPr>
          </a:p>
          <a:p>
            <a:pPr marL="0" indent="0">
              <a:buNone/>
            </a:pPr>
            <a:endParaRPr lang="en-US" sz="1400" dirty="0">
              <a:ea typeface="Calibri"/>
              <a:cs typeface="Calibri"/>
            </a:endParaRPr>
          </a:p>
          <a:p>
            <a:pPr marL="0" indent="0">
              <a:buNone/>
            </a:pPr>
            <a:r>
              <a:rPr lang="en-US" sz="1400" dirty="0">
                <a:ea typeface="Calibri"/>
                <a:cs typeface="Calibri"/>
              </a:rPr>
              <a:t>After some more googling, I found the </a:t>
            </a:r>
            <a:r>
              <a:rPr lang="en-US" sz="1400" dirty="0" err="1">
                <a:ea typeface="Calibri"/>
                <a:cs typeface="Calibri"/>
              </a:rPr>
              <a:t>playLoop</a:t>
            </a:r>
            <a:r>
              <a:rPr lang="en-US" sz="1400" dirty="0">
                <a:ea typeface="Calibri"/>
                <a:cs typeface="Calibri"/>
              </a:rPr>
              <a:t> method which requires the </a:t>
            </a:r>
            <a:r>
              <a:rPr lang="en-US" sz="1400" dirty="0" err="1">
                <a:ea typeface="Calibri"/>
                <a:cs typeface="Calibri"/>
              </a:rPr>
              <a:t>greenfoot</a:t>
            </a:r>
            <a:r>
              <a:rPr lang="en-US" sz="1400" dirty="0">
                <a:ea typeface="Calibri"/>
                <a:cs typeface="Calibri"/>
              </a:rPr>
              <a:t> sound to be created at the top of the class. This then allowed for the music to keep getting looped after played.</a:t>
            </a:r>
          </a:p>
          <a:p>
            <a:pPr marL="0" indent="0">
              <a:buNone/>
            </a:pPr>
            <a:r>
              <a:rPr lang="en-US" sz="1400" dirty="0">
                <a:ea typeface="Calibri"/>
                <a:cs typeface="Calibri"/>
              </a:rPr>
              <a:t>In the class:</a:t>
            </a:r>
          </a:p>
          <a:p>
            <a:pPr marL="0" indent="0">
              <a:buNone/>
            </a:pPr>
            <a:endParaRPr lang="en-US" sz="1400" dirty="0">
              <a:ea typeface="Calibri"/>
              <a:cs typeface="Calibri"/>
            </a:endParaRPr>
          </a:p>
          <a:p>
            <a:pPr marL="0" indent="0">
              <a:buNone/>
            </a:pPr>
            <a:r>
              <a:rPr lang="en-US" sz="1400" dirty="0">
                <a:ea typeface="Calibri"/>
                <a:cs typeface="Calibri"/>
              </a:rPr>
              <a:t>In the constructor for the start world:</a:t>
            </a:r>
          </a:p>
        </p:txBody>
      </p:sp>
      <p:sp>
        <p:nvSpPr>
          <p:cNvPr id="9" name="Content Placeholder 13">
            <a:extLst>
              <a:ext uri="{FF2B5EF4-FFF2-40B4-BE49-F238E27FC236}">
                <a16:creationId xmlns:a16="http://schemas.microsoft.com/office/drawing/2014/main" id="{5387A254-0541-5F95-5FDA-F5EAFA6AB21D}"/>
              </a:ext>
            </a:extLst>
          </p:cNvPr>
          <p:cNvSpPr txBox="1">
            <a:spLocks/>
          </p:cNvSpPr>
          <p:nvPr/>
        </p:nvSpPr>
        <p:spPr>
          <a:xfrm>
            <a:off x="5925668" y="1802106"/>
            <a:ext cx="5502494" cy="1459215"/>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itchFamily="34"/>
              <a:buNone/>
            </a:pPr>
            <a:r>
              <a:rPr lang="en-US" sz="1400" b="1" u="sng" dirty="0">
                <a:ea typeface="Calibri"/>
                <a:cs typeface="Calibri"/>
              </a:rPr>
              <a:t>Problem #2 – The Mute Button</a:t>
            </a:r>
          </a:p>
          <a:p>
            <a:pPr marL="0" indent="0">
              <a:buFont typeface="Arial" pitchFamily="34"/>
              <a:buNone/>
            </a:pPr>
            <a:r>
              <a:rPr lang="en-US" sz="1400" dirty="0">
                <a:ea typeface="Calibri"/>
                <a:cs typeface="Calibri"/>
              </a:rPr>
              <a:t>I came across a problem when trying to implement music that means that the loops never stops even after the game has ended. This made a mute button even more important. I changed my idea for the mute button code to allow visual changes as well as well as better functionality.</a:t>
            </a:r>
          </a:p>
        </p:txBody>
      </p:sp>
      <p:pic>
        <p:nvPicPr>
          <p:cNvPr id="13" name="Picture 12">
            <a:extLst>
              <a:ext uri="{FF2B5EF4-FFF2-40B4-BE49-F238E27FC236}">
                <a16:creationId xmlns:a16="http://schemas.microsoft.com/office/drawing/2014/main" id="{048A9035-8359-24AA-49FF-A622675DA842}"/>
              </a:ext>
            </a:extLst>
          </p:cNvPr>
          <p:cNvPicPr>
            <a:picLocks noChangeAspect="1"/>
          </p:cNvPicPr>
          <p:nvPr/>
        </p:nvPicPr>
        <p:blipFill rotWithShape="1">
          <a:blip r:embed="rId5"/>
          <a:srcRect l="7246"/>
          <a:stretch/>
        </p:blipFill>
        <p:spPr>
          <a:xfrm>
            <a:off x="927845" y="2961283"/>
            <a:ext cx="4267200" cy="600075"/>
          </a:xfrm>
          <a:prstGeom prst="rect">
            <a:avLst/>
          </a:prstGeom>
        </p:spPr>
      </p:pic>
      <p:pic>
        <p:nvPicPr>
          <p:cNvPr id="17" name="Picture 16">
            <a:extLst>
              <a:ext uri="{FF2B5EF4-FFF2-40B4-BE49-F238E27FC236}">
                <a16:creationId xmlns:a16="http://schemas.microsoft.com/office/drawing/2014/main" id="{B9FB0A31-D648-25CB-BD9E-AEF528061AAF}"/>
              </a:ext>
            </a:extLst>
          </p:cNvPr>
          <p:cNvPicPr>
            <a:picLocks noChangeAspect="1"/>
          </p:cNvPicPr>
          <p:nvPr/>
        </p:nvPicPr>
        <p:blipFill>
          <a:blip r:embed="rId6"/>
          <a:stretch>
            <a:fillRect/>
          </a:stretch>
        </p:blipFill>
        <p:spPr>
          <a:xfrm>
            <a:off x="763120" y="5454738"/>
            <a:ext cx="4838700" cy="466725"/>
          </a:xfrm>
          <a:prstGeom prst="rect">
            <a:avLst/>
          </a:prstGeom>
        </p:spPr>
      </p:pic>
      <p:pic>
        <p:nvPicPr>
          <p:cNvPr id="19" name="Picture 18">
            <a:extLst>
              <a:ext uri="{FF2B5EF4-FFF2-40B4-BE49-F238E27FC236}">
                <a16:creationId xmlns:a16="http://schemas.microsoft.com/office/drawing/2014/main" id="{835825BE-6A80-7B7F-018F-3370ABE1F5A3}"/>
              </a:ext>
            </a:extLst>
          </p:cNvPr>
          <p:cNvPicPr>
            <a:picLocks noChangeAspect="1"/>
          </p:cNvPicPr>
          <p:nvPr/>
        </p:nvPicPr>
        <p:blipFill>
          <a:blip r:embed="rId7"/>
          <a:stretch>
            <a:fillRect/>
          </a:stretch>
        </p:blipFill>
        <p:spPr>
          <a:xfrm>
            <a:off x="763120" y="4831971"/>
            <a:ext cx="4938598" cy="290945"/>
          </a:xfrm>
          <a:prstGeom prst="rect">
            <a:avLst/>
          </a:prstGeom>
        </p:spPr>
      </p:pic>
      <p:pic>
        <p:nvPicPr>
          <p:cNvPr id="12" name="Picture 11">
            <a:extLst>
              <a:ext uri="{FF2B5EF4-FFF2-40B4-BE49-F238E27FC236}">
                <a16:creationId xmlns:a16="http://schemas.microsoft.com/office/drawing/2014/main" id="{61FAACD7-86BA-94AC-6778-52AA4BC7C11D}"/>
              </a:ext>
            </a:extLst>
          </p:cNvPr>
          <p:cNvPicPr>
            <a:picLocks noChangeAspect="1"/>
          </p:cNvPicPr>
          <p:nvPr/>
        </p:nvPicPr>
        <p:blipFill>
          <a:blip r:embed="rId8"/>
          <a:stretch>
            <a:fillRect/>
          </a:stretch>
        </p:blipFill>
        <p:spPr>
          <a:xfrm>
            <a:off x="8612818" y="2907992"/>
            <a:ext cx="3002278" cy="1215364"/>
          </a:xfrm>
          <a:prstGeom prst="rect">
            <a:avLst/>
          </a:prstGeom>
        </p:spPr>
      </p:pic>
      <p:sp>
        <p:nvSpPr>
          <p:cNvPr id="14" name="TextBox 13">
            <a:extLst>
              <a:ext uri="{FF2B5EF4-FFF2-40B4-BE49-F238E27FC236}">
                <a16:creationId xmlns:a16="http://schemas.microsoft.com/office/drawing/2014/main" id="{23D94541-1D5C-3B3E-34F2-CAE9B570EF2D}"/>
              </a:ext>
            </a:extLst>
          </p:cNvPr>
          <p:cNvSpPr txBox="1"/>
          <p:nvPr/>
        </p:nvSpPr>
        <p:spPr>
          <a:xfrm>
            <a:off x="10466917" y="3223819"/>
            <a:ext cx="1496761" cy="830997"/>
          </a:xfrm>
          <a:prstGeom prst="rect">
            <a:avLst/>
          </a:prstGeom>
          <a:solidFill>
            <a:schemeClr val="bg1"/>
          </a:solidFill>
          <a:ln>
            <a:solidFill>
              <a:schemeClr val="tx1"/>
            </a:solidFill>
          </a:ln>
        </p:spPr>
        <p:txBody>
          <a:bodyPr wrap="square" rtlCol="0">
            <a:spAutoFit/>
          </a:bodyPr>
          <a:lstStyle/>
          <a:p>
            <a:r>
              <a:rPr lang="en-GB" sz="1200" dirty="0"/>
              <a:t>In the start menu, a static subroutine will play and stop the music.</a:t>
            </a:r>
            <a:endParaRPr lang="en-US" sz="1200" dirty="0"/>
          </a:p>
        </p:txBody>
      </p:sp>
      <p:sp>
        <p:nvSpPr>
          <p:cNvPr id="15" name="TextBox 14">
            <a:extLst>
              <a:ext uri="{FF2B5EF4-FFF2-40B4-BE49-F238E27FC236}">
                <a16:creationId xmlns:a16="http://schemas.microsoft.com/office/drawing/2014/main" id="{7C6462D1-9D74-DADF-3F07-BC2822728D92}"/>
              </a:ext>
            </a:extLst>
          </p:cNvPr>
          <p:cNvSpPr txBox="1"/>
          <p:nvPr/>
        </p:nvSpPr>
        <p:spPr>
          <a:xfrm>
            <a:off x="8558245" y="5262084"/>
            <a:ext cx="1992139" cy="938719"/>
          </a:xfrm>
          <a:prstGeom prst="rect">
            <a:avLst/>
          </a:prstGeom>
          <a:solidFill>
            <a:schemeClr val="bg1"/>
          </a:solidFill>
          <a:ln>
            <a:solidFill>
              <a:schemeClr val="tx1"/>
            </a:solidFill>
          </a:ln>
        </p:spPr>
        <p:txBody>
          <a:bodyPr wrap="square" rtlCol="0">
            <a:spAutoFit/>
          </a:bodyPr>
          <a:lstStyle/>
          <a:p>
            <a:r>
              <a:rPr lang="en-GB" sz="1100" dirty="0"/>
              <a:t>In the mute button class, a simple if statement will change the icon and play the music depending on whether music is played or not.</a:t>
            </a:r>
            <a:endParaRPr lang="en-US" sz="1100" dirty="0"/>
          </a:p>
        </p:txBody>
      </p:sp>
      <p:cxnSp>
        <p:nvCxnSpPr>
          <p:cNvPr id="18" name="Straight Arrow Connector 17">
            <a:extLst>
              <a:ext uri="{FF2B5EF4-FFF2-40B4-BE49-F238E27FC236}">
                <a16:creationId xmlns:a16="http://schemas.microsoft.com/office/drawing/2014/main" id="{9F634653-7A7D-9BFC-41E8-CD067332D883}"/>
              </a:ext>
            </a:extLst>
          </p:cNvPr>
          <p:cNvCxnSpPr>
            <a:cxnSpLocks/>
          </p:cNvCxnSpPr>
          <p:nvPr/>
        </p:nvCxnSpPr>
        <p:spPr>
          <a:xfrm flipH="1" flipV="1">
            <a:off x="7602071" y="3334871"/>
            <a:ext cx="2913378" cy="103233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Content Placeholder 13">
            <a:extLst>
              <a:ext uri="{FF2B5EF4-FFF2-40B4-BE49-F238E27FC236}">
                <a16:creationId xmlns:a16="http://schemas.microsoft.com/office/drawing/2014/main" id="{F60BFB29-63F1-7127-B752-B2D292A595A5}"/>
              </a:ext>
            </a:extLst>
          </p:cNvPr>
          <p:cNvSpPr txBox="1">
            <a:spLocks/>
          </p:cNvSpPr>
          <p:nvPr/>
        </p:nvSpPr>
        <p:spPr>
          <a:xfrm>
            <a:off x="10515449" y="4247835"/>
            <a:ext cx="1399696" cy="1459215"/>
          </a:xfrm>
          <a:prstGeom prst="rect">
            <a:avLst/>
          </a:prstGeom>
          <a:noFill/>
          <a:ln>
            <a:noFill/>
          </a:ln>
        </p:spPr>
        <p:txBody>
          <a:bodyPr vert="horz" wrap="square" lIns="91440" tIns="45720" rIns="91440" bIns="45720" anchor="t" anchorCtr="0" compatLnSpc="1">
            <a:normAutofit fontScale="85000" lnSpcReduction="10000"/>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itchFamily="34"/>
              <a:buNone/>
            </a:pPr>
            <a:r>
              <a:rPr lang="en-US" sz="1400" dirty="0">
                <a:solidFill>
                  <a:schemeClr val="tx1"/>
                </a:solidFill>
                <a:ea typeface="Calibri"/>
                <a:cs typeface="Calibri"/>
              </a:rPr>
              <a:t>This sets the music to play when the level is started. But simply clicking on the mute button icon will stop/play the music to the players will.</a:t>
            </a:r>
          </a:p>
        </p:txBody>
      </p:sp>
      <p:sp>
        <p:nvSpPr>
          <p:cNvPr id="22" name="Rectangle 21">
            <a:extLst>
              <a:ext uri="{FF2B5EF4-FFF2-40B4-BE49-F238E27FC236}">
                <a16:creationId xmlns:a16="http://schemas.microsoft.com/office/drawing/2014/main" id="{98ADCEA3-EEF4-7D2E-54C0-DD7807D317CC}"/>
              </a:ext>
            </a:extLst>
          </p:cNvPr>
          <p:cNvSpPr/>
          <p:nvPr/>
        </p:nvSpPr>
        <p:spPr>
          <a:xfrm>
            <a:off x="6246854" y="6010837"/>
            <a:ext cx="1443780" cy="721042"/>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471929AB-EEC4-1574-AA4D-0B40020EDD94}"/>
              </a:ext>
            </a:extLst>
          </p:cNvPr>
          <p:cNvSpPr txBox="1"/>
          <p:nvPr/>
        </p:nvSpPr>
        <p:spPr>
          <a:xfrm>
            <a:off x="7741073" y="6364133"/>
            <a:ext cx="3267586" cy="276999"/>
          </a:xfrm>
          <a:prstGeom prst="rect">
            <a:avLst/>
          </a:prstGeom>
          <a:solidFill>
            <a:schemeClr val="bg1"/>
          </a:solidFill>
          <a:ln>
            <a:solidFill>
              <a:schemeClr val="tx1"/>
            </a:solidFill>
          </a:ln>
        </p:spPr>
        <p:txBody>
          <a:bodyPr wrap="square" rtlCol="0">
            <a:spAutoFit/>
          </a:bodyPr>
          <a:lstStyle/>
          <a:p>
            <a:r>
              <a:rPr lang="en-GB" sz="1200" dirty="0"/>
              <a:t>&lt;&lt; The icons I used for </a:t>
            </a:r>
            <a:r>
              <a:rPr lang="en-GB" sz="1200" i="1" dirty="0" err="1"/>
              <a:t>soundOn</a:t>
            </a:r>
            <a:r>
              <a:rPr lang="en-GB" sz="1200" dirty="0"/>
              <a:t> and </a:t>
            </a:r>
            <a:r>
              <a:rPr lang="en-GB" sz="1200" i="1" dirty="0" err="1"/>
              <a:t>soundOff</a:t>
            </a:r>
            <a:endParaRPr lang="en-US" sz="1200" i="1" dirty="0"/>
          </a:p>
        </p:txBody>
      </p:sp>
      <p:pic>
        <p:nvPicPr>
          <p:cNvPr id="24" name="Graphic 23" descr="Mute speaker with solid fill">
            <a:extLst>
              <a:ext uri="{FF2B5EF4-FFF2-40B4-BE49-F238E27FC236}">
                <a16:creationId xmlns:a16="http://schemas.microsoft.com/office/drawing/2014/main" id="{ADAC2863-490E-7B59-5408-E76791B78ED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30960" y="6063917"/>
            <a:ext cx="620475" cy="620475"/>
          </a:xfrm>
          <a:prstGeom prst="rect">
            <a:avLst/>
          </a:prstGeom>
        </p:spPr>
      </p:pic>
      <p:pic>
        <p:nvPicPr>
          <p:cNvPr id="25" name="Graphic 24" descr="Sound Medium with solid fill">
            <a:extLst>
              <a:ext uri="{FF2B5EF4-FFF2-40B4-BE49-F238E27FC236}">
                <a16:creationId xmlns:a16="http://schemas.microsoft.com/office/drawing/2014/main" id="{D3D5F6E9-A4D3-B63A-894F-40EE9E47768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97292" y="6063917"/>
            <a:ext cx="620475" cy="620475"/>
          </a:xfrm>
          <a:prstGeom prst="rect">
            <a:avLst/>
          </a:prstGeom>
        </p:spPr>
      </p:pic>
      <p:sp>
        <p:nvSpPr>
          <p:cNvPr id="20" name="Content Placeholder 13">
            <a:extLst>
              <a:ext uri="{FF2B5EF4-FFF2-40B4-BE49-F238E27FC236}">
                <a16:creationId xmlns:a16="http://schemas.microsoft.com/office/drawing/2014/main" id="{D0B8619C-B665-D51B-72D7-31873CD3F62C}"/>
              </a:ext>
            </a:extLst>
          </p:cNvPr>
          <p:cNvSpPr txBox="1">
            <a:spLocks/>
          </p:cNvSpPr>
          <p:nvPr/>
        </p:nvSpPr>
        <p:spPr>
          <a:xfrm>
            <a:off x="9058760" y="4275570"/>
            <a:ext cx="1399696" cy="1459215"/>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itchFamily="34"/>
              <a:buNone/>
            </a:pPr>
            <a:r>
              <a:rPr lang="en-US" sz="1200" dirty="0">
                <a:solidFill>
                  <a:schemeClr val="tx1"/>
                </a:solidFill>
                <a:ea typeface="Calibri"/>
                <a:cs typeface="Calibri"/>
              </a:rPr>
              <a:t>This IF statement sets the right image of the button when music is playing or not.</a:t>
            </a:r>
          </a:p>
        </p:txBody>
      </p:sp>
      <p:cxnSp>
        <p:nvCxnSpPr>
          <p:cNvPr id="26" name="Straight Arrow Connector 25">
            <a:extLst>
              <a:ext uri="{FF2B5EF4-FFF2-40B4-BE49-F238E27FC236}">
                <a16:creationId xmlns:a16="http://schemas.microsoft.com/office/drawing/2014/main" id="{BE240ADB-253E-9903-F6D3-E7CC3AFD89DC}"/>
              </a:ext>
            </a:extLst>
          </p:cNvPr>
          <p:cNvCxnSpPr>
            <a:cxnSpLocks/>
          </p:cNvCxnSpPr>
          <p:nvPr/>
        </p:nvCxnSpPr>
        <p:spPr>
          <a:xfrm flipH="1" flipV="1">
            <a:off x="7715185" y="4075345"/>
            <a:ext cx="1380576" cy="481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75059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dirty="0">
                <a:latin typeface="Abadi" panose="020B0604020104020204" pitchFamily="34" charset="0"/>
              </a:rPr>
              <a:t>Test Plan – section 8</a:t>
            </a:r>
            <a:endParaRPr lang="en-GB" b="1" dirty="0">
              <a:latin typeface="Abadi" panose="020B0604020104020204" pitchFamily="34" charset="0"/>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graphicFrame>
        <p:nvGraphicFramePr>
          <p:cNvPr id="9" name="Table 12">
            <a:extLst>
              <a:ext uri="{FF2B5EF4-FFF2-40B4-BE49-F238E27FC236}">
                <a16:creationId xmlns:a16="http://schemas.microsoft.com/office/drawing/2014/main" id="{2EA69C90-7F73-5377-72E0-4D70D89A05B3}"/>
              </a:ext>
            </a:extLst>
          </p:cNvPr>
          <p:cNvGraphicFramePr>
            <a:graphicFrameLocks noGrp="1"/>
          </p:cNvGraphicFramePr>
          <p:nvPr>
            <p:extLst>
              <p:ext uri="{D42A27DB-BD31-4B8C-83A1-F6EECF244321}">
                <p14:modId xmlns:p14="http://schemas.microsoft.com/office/powerpoint/2010/main" val="2641876218"/>
              </p:ext>
            </p:extLst>
          </p:nvPr>
        </p:nvGraphicFramePr>
        <p:xfrm>
          <a:off x="838197" y="1977560"/>
          <a:ext cx="7636762" cy="2492990"/>
        </p:xfrm>
        <a:graphic>
          <a:graphicData uri="http://schemas.openxmlformats.org/drawingml/2006/table">
            <a:tbl>
              <a:tblPr firstRow="1">
                <a:tableStyleId>{5940675A-B579-460E-94D1-54222C63F5DA}</a:tableStyleId>
              </a:tblPr>
              <a:tblGrid>
                <a:gridCol w="411819">
                  <a:extLst>
                    <a:ext uri="{9D8B030D-6E8A-4147-A177-3AD203B41FA5}">
                      <a16:colId xmlns:a16="http://schemas.microsoft.com/office/drawing/2014/main" val="2830532502"/>
                    </a:ext>
                  </a:extLst>
                </a:gridCol>
                <a:gridCol w="411819">
                  <a:extLst>
                    <a:ext uri="{9D8B030D-6E8A-4147-A177-3AD203B41FA5}">
                      <a16:colId xmlns:a16="http://schemas.microsoft.com/office/drawing/2014/main" val="4288658447"/>
                    </a:ext>
                  </a:extLst>
                </a:gridCol>
                <a:gridCol w="1647363">
                  <a:extLst>
                    <a:ext uri="{9D8B030D-6E8A-4147-A177-3AD203B41FA5}">
                      <a16:colId xmlns:a16="http://schemas.microsoft.com/office/drawing/2014/main" val="2115652970"/>
                    </a:ext>
                  </a:extLst>
                </a:gridCol>
                <a:gridCol w="1145971">
                  <a:extLst>
                    <a:ext uri="{9D8B030D-6E8A-4147-A177-3AD203B41FA5}">
                      <a16:colId xmlns:a16="http://schemas.microsoft.com/office/drawing/2014/main" val="1701915349"/>
                    </a:ext>
                  </a:extLst>
                </a:gridCol>
                <a:gridCol w="2042969">
                  <a:extLst>
                    <a:ext uri="{9D8B030D-6E8A-4147-A177-3AD203B41FA5}">
                      <a16:colId xmlns:a16="http://schemas.microsoft.com/office/drawing/2014/main" val="1376363957"/>
                    </a:ext>
                  </a:extLst>
                </a:gridCol>
                <a:gridCol w="1976821">
                  <a:extLst>
                    <a:ext uri="{9D8B030D-6E8A-4147-A177-3AD203B41FA5}">
                      <a16:colId xmlns:a16="http://schemas.microsoft.com/office/drawing/2014/main" val="1739841957"/>
                    </a:ext>
                  </a:extLst>
                </a:gridCol>
              </a:tblGrid>
              <a:tr h="346663">
                <a:tc rowSpan="4">
                  <a:txBody>
                    <a:bodyPr/>
                    <a:lstStyle/>
                    <a:p>
                      <a:r>
                        <a:rPr lang="en-GB" sz="1200" noProof="0" dirty="0"/>
                        <a:t>8</a:t>
                      </a:r>
                    </a:p>
                  </a:txBody>
                  <a:tcPr>
                    <a:solidFill>
                      <a:schemeClr val="bg1">
                        <a:lumMod val="85000"/>
                      </a:schemeClr>
                    </a:solidFill>
                  </a:tcPr>
                </a:tc>
                <a:tc>
                  <a:txBody>
                    <a:bodyPr/>
                    <a:lstStyle/>
                    <a:p>
                      <a:r>
                        <a:rPr lang="en-GB" sz="1200" noProof="0"/>
                        <a:t>No.</a:t>
                      </a:r>
                    </a:p>
                  </a:txBody>
                  <a:tcPr>
                    <a:solidFill>
                      <a:schemeClr val="bg1">
                        <a:lumMod val="85000"/>
                      </a:schemeClr>
                    </a:solidFill>
                  </a:tcPr>
                </a:tc>
                <a:tc>
                  <a:txBody>
                    <a:bodyPr/>
                    <a:lstStyle/>
                    <a:p>
                      <a:r>
                        <a:rPr lang="en-GB" sz="1200" noProof="0"/>
                        <a:t>Description</a:t>
                      </a:r>
                    </a:p>
                  </a:txBody>
                  <a:tcPr>
                    <a:solidFill>
                      <a:schemeClr val="bg2"/>
                    </a:solidFill>
                  </a:tcPr>
                </a:tc>
                <a:tc>
                  <a:txBody>
                    <a:bodyPr/>
                    <a:lstStyle/>
                    <a:p>
                      <a:pPr lvl="0">
                        <a:buNone/>
                      </a:pPr>
                      <a:r>
                        <a:rPr lang="en-GB" sz="1200" b="0" i="0" u="none" strike="noStrike" noProof="0">
                          <a:solidFill>
                            <a:srgbClr val="000000"/>
                          </a:solidFill>
                          <a:latin typeface="Calibri"/>
                        </a:rPr>
                        <a:t>Test Data</a:t>
                      </a:r>
                      <a:endParaRPr lang="en-GB" sz="1200" noProof="0"/>
                    </a:p>
                  </a:txBody>
                  <a:tcPr>
                    <a:solidFill>
                      <a:schemeClr val="bg2"/>
                    </a:solidFill>
                  </a:tcPr>
                </a:tc>
                <a:tc>
                  <a:txBody>
                    <a:bodyPr/>
                    <a:lstStyle/>
                    <a:p>
                      <a:r>
                        <a:rPr lang="en-GB" sz="1200" noProof="0"/>
                        <a:t>Expected Output</a:t>
                      </a:r>
                    </a:p>
                  </a:txBody>
                  <a:tcPr>
                    <a:solidFill>
                      <a:schemeClr val="bg2"/>
                    </a:solidFill>
                  </a:tcPr>
                </a:tc>
                <a:tc>
                  <a:txBody>
                    <a:bodyPr/>
                    <a:lstStyle/>
                    <a:p>
                      <a:pPr lvl="0">
                        <a:buNone/>
                      </a:pPr>
                      <a:r>
                        <a:rPr lang="en-GB" sz="1200" noProof="0"/>
                        <a:t>Actual Output</a:t>
                      </a:r>
                    </a:p>
                  </a:txBody>
                  <a:tcPr>
                    <a:solidFill>
                      <a:schemeClr val="bg2"/>
                    </a:solidFill>
                  </a:tcPr>
                </a:tc>
                <a:extLst>
                  <a:ext uri="{0D108BD9-81ED-4DB2-BD59-A6C34878D82A}">
                    <a16:rowId xmlns:a16="http://schemas.microsoft.com/office/drawing/2014/main" val="649413171"/>
                  </a:ext>
                </a:extLst>
              </a:tr>
              <a:tr h="653230">
                <a:tc vMerge="1">
                  <a:txBody>
                    <a:bodyPr/>
                    <a:lstStyle/>
                    <a:p>
                      <a:pPr lvl="0">
                        <a:buNone/>
                      </a:pPr>
                      <a:endParaRPr lang="en-GB" sz="1200" noProof="0"/>
                    </a:p>
                  </a:txBody>
                  <a:tcPr>
                    <a:noFill/>
                  </a:tcPr>
                </a:tc>
                <a:tc>
                  <a:txBody>
                    <a:bodyPr/>
                    <a:lstStyle/>
                    <a:p>
                      <a:pPr lvl="0">
                        <a:buNone/>
                      </a:pPr>
                      <a:r>
                        <a:rPr lang="en-GB" sz="1200" noProof="0"/>
                        <a:t>1</a:t>
                      </a:r>
                    </a:p>
                  </a:txBody>
                  <a:tcPr>
                    <a:noFill/>
                  </a:tcPr>
                </a:tc>
                <a:tc>
                  <a:txBody>
                    <a:bodyPr/>
                    <a:lstStyle/>
                    <a:p>
                      <a:pPr lvl="0">
                        <a:buNone/>
                      </a:pPr>
                      <a:r>
                        <a:rPr lang="en-GB" sz="1200" noProof="0" dirty="0"/>
                        <a:t>Background music plays when the game is played</a:t>
                      </a:r>
                    </a:p>
                  </a:txBody>
                  <a:tcPr>
                    <a:noFill/>
                  </a:tcPr>
                </a:tc>
                <a:tc>
                  <a:txBody>
                    <a:bodyPr/>
                    <a:lstStyle/>
                    <a:p>
                      <a:pPr marL="0" lvl="0" indent="0">
                        <a:buFont typeface="Calibri"/>
                        <a:buNone/>
                      </a:pPr>
                      <a:r>
                        <a:rPr lang="en-GB" sz="1200" noProof="0"/>
                        <a:t>Game is run</a:t>
                      </a:r>
                    </a:p>
                  </a:txBody>
                  <a:tcPr>
                    <a:noFill/>
                  </a:tcPr>
                </a:tc>
                <a:tc>
                  <a:txBody>
                    <a:bodyPr/>
                    <a:lstStyle/>
                    <a:p>
                      <a:pPr lvl="0">
                        <a:buNone/>
                      </a:pPr>
                      <a:r>
                        <a:rPr lang="en-GB" sz="1200" noProof="0"/>
                        <a:t>The background music is played</a:t>
                      </a:r>
                    </a:p>
                  </a:txBody>
                  <a:tcPr>
                    <a:noFill/>
                  </a:tcPr>
                </a:tc>
                <a:tc>
                  <a:txBody>
                    <a:bodyPr/>
                    <a:lstStyle/>
                    <a:p>
                      <a:pPr lvl="0">
                        <a:buNone/>
                      </a:pPr>
                      <a:r>
                        <a:rPr lang="en-GB" sz="1200" noProof="0" dirty="0"/>
                        <a:t>Yes, the background music is played throughout the game without overlapping.</a:t>
                      </a:r>
                    </a:p>
                  </a:txBody>
                  <a:tcPr>
                    <a:noFill/>
                  </a:tcPr>
                </a:tc>
                <a:extLst>
                  <a:ext uri="{0D108BD9-81ED-4DB2-BD59-A6C34878D82A}">
                    <a16:rowId xmlns:a16="http://schemas.microsoft.com/office/drawing/2014/main" val="1831872971"/>
                  </a:ext>
                </a:extLst>
              </a:tr>
              <a:tr h="839867">
                <a:tc vMerge="1">
                  <a:txBody>
                    <a:bodyPr/>
                    <a:lstStyle/>
                    <a:p>
                      <a:pPr lvl="0">
                        <a:buNone/>
                      </a:pPr>
                      <a:endParaRPr lang="en-GB" sz="1200" noProof="0"/>
                    </a:p>
                  </a:txBody>
                  <a:tcPr>
                    <a:noFill/>
                  </a:tcPr>
                </a:tc>
                <a:tc>
                  <a:txBody>
                    <a:bodyPr/>
                    <a:lstStyle/>
                    <a:p>
                      <a:pPr lvl="0">
                        <a:buNone/>
                      </a:pPr>
                      <a:r>
                        <a:rPr lang="en-GB" sz="1200" noProof="0"/>
                        <a:t>2</a:t>
                      </a:r>
                    </a:p>
                  </a:txBody>
                  <a:tcPr>
                    <a:noFill/>
                  </a:tcPr>
                </a:tc>
                <a:tc>
                  <a:txBody>
                    <a:bodyPr/>
                    <a:lstStyle/>
                    <a:p>
                      <a:pPr lvl="0">
                        <a:buNone/>
                      </a:pPr>
                      <a:r>
                        <a:rPr lang="en-GB" sz="1200" noProof="0"/>
                        <a:t>The background is muted for all levels if the "mute" button is clicked</a:t>
                      </a:r>
                    </a:p>
                  </a:txBody>
                  <a:tcPr>
                    <a:noFill/>
                  </a:tcPr>
                </a:tc>
                <a:tc>
                  <a:txBody>
                    <a:bodyPr/>
                    <a:lstStyle/>
                    <a:p>
                      <a:pPr marL="0" lvl="0" indent="0">
                        <a:buFont typeface="Calibri"/>
                        <a:buNone/>
                      </a:pPr>
                      <a:r>
                        <a:rPr lang="en-GB" sz="1200" noProof="0"/>
                        <a:t>Mute button clicked</a:t>
                      </a:r>
                    </a:p>
                  </a:txBody>
                  <a:tcPr>
                    <a:noFill/>
                  </a:tcPr>
                </a:tc>
                <a:tc>
                  <a:txBody>
                    <a:bodyPr/>
                    <a:lstStyle/>
                    <a:p>
                      <a:pPr lvl="0">
                        <a:buNone/>
                      </a:pPr>
                      <a:r>
                        <a:rPr lang="en-GB" sz="1200" noProof="0"/>
                        <a:t>Background music is turned off entirely if the "mute" button is pressed.</a:t>
                      </a:r>
                    </a:p>
                  </a:txBody>
                  <a:tcPr>
                    <a:noFill/>
                  </a:tcPr>
                </a:tc>
                <a:tc>
                  <a:txBody>
                    <a:bodyPr/>
                    <a:lstStyle/>
                    <a:p>
                      <a:pPr lvl="0">
                        <a:buNone/>
                      </a:pPr>
                      <a:r>
                        <a:rPr lang="en-GB" sz="1200" noProof="0" dirty="0"/>
                        <a:t>Yes, the background is muted for all levels once pressed.</a:t>
                      </a:r>
                    </a:p>
                  </a:txBody>
                  <a:tcPr>
                    <a:noFill/>
                  </a:tcPr>
                </a:tc>
                <a:extLst>
                  <a:ext uri="{0D108BD9-81ED-4DB2-BD59-A6C34878D82A}">
                    <a16:rowId xmlns:a16="http://schemas.microsoft.com/office/drawing/2014/main" val="1129035857"/>
                  </a:ext>
                </a:extLst>
              </a:tr>
              <a:tr h="653230">
                <a:tc vMerge="1">
                  <a:txBody>
                    <a:bodyPr/>
                    <a:lstStyle/>
                    <a:p>
                      <a:pPr lvl="0">
                        <a:buNone/>
                      </a:pPr>
                      <a:endParaRPr lang="en-GB" sz="1200" noProof="0"/>
                    </a:p>
                  </a:txBody>
                  <a:tcPr>
                    <a:noFill/>
                  </a:tcPr>
                </a:tc>
                <a:tc>
                  <a:txBody>
                    <a:bodyPr/>
                    <a:lstStyle/>
                    <a:p>
                      <a:pPr lvl="0">
                        <a:buNone/>
                      </a:pPr>
                      <a:r>
                        <a:rPr lang="en-GB" sz="1200" noProof="0" dirty="0"/>
                        <a:t>3</a:t>
                      </a:r>
                    </a:p>
                  </a:txBody>
                  <a:tcPr>
                    <a:noFill/>
                  </a:tcPr>
                </a:tc>
                <a:tc>
                  <a:txBody>
                    <a:bodyPr/>
                    <a:lstStyle/>
                    <a:p>
                      <a:pPr lvl="0">
                        <a:buNone/>
                      </a:pPr>
                      <a:r>
                        <a:rPr lang="en-GB" sz="1200" noProof="0" dirty="0"/>
                        <a:t>The car will make sounds when player presses buttons</a:t>
                      </a:r>
                    </a:p>
                  </a:txBody>
                  <a:tcPr>
                    <a:noFill/>
                  </a:tcPr>
                </a:tc>
                <a:tc>
                  <a:txBody>
                    <a:bodyPr/>
                    <a:lstStyle/>
                    <a:p>
                      <a:pPr marL="0" lvl="0" indent="0">
                        <a:buNone/>
                      </a:pPr>
                      <a:r>
                        <a:rPr lang="en-GB" sz="1200" noProof="0" dirty="0"/>
                        <a:t>Player presses keys</a:t>
                      </a:r>
                    </a:p>
                  </a:txBody>
                  <a:tcPr>
                    <a:noFill/>
                  </a:tcPr>
                </a:tc>
                <a:tc>
                  <a:txBody>
                    <a:bodyPr/>
                    <a:lstStyle/>
                    <a:p>
                      <a:pPr lvl="0">
                        <a:buNone/>
                      </a:pPr>
                      <a:r>
                        <a:rPr lang="en-GB" sz="1200" noProof="0" dirty="0"/>
                        <a:t>The car has sound-effects such as engine sounds, indication or car horns.</a:t>
                      </a:r>
                    </a:p>
                  </a:txBody>
                  <a:tcPr>
                    <a:noFill/>
                  </a:tcPr>
                </a:tc>
                <a:tc>
                  <a:txBody>
                    <a:bodyPr/>
                    <a:lstStyle/>
                    <a:p>
                      <a:pPr lvl="0">
                        <a:buNone/>
                      </a:pPr>
                      <a:r>
                        <a:rPr lang="en-GB" sz="1200" noProof="0" dirty="0">
                          <a:solidFill>
                            <a:srgbClr val="FF0000"/>
                          </a:solidFill>
                        </a:rPr>
                        <a:t>I could potentially implement this in the future, if I had more time.</a:t>
                      </a:r>
                    </a:p>
                  </a:txBody>
                  <a:tcPr>
                    <a:noFill/>
                  </a:tcPr>
                </a:tc>
                <a:extLst>
                  <a:ext uri="{0D108BD9-81ED-4DB2-BD59-A6C34878D82A}">
                    <a16:rowId xmlns:a16="http://schemas.microsoft.com/office/drawing/2014/main" val="1671493724"/>
                  </a:ext>
                </a:extLst>
              </a:tr>
            </a:tbl>
          </a:graphicData>
        </a:graphic>
      </p:graphicFrame>
      <p:sp>
        <p:nvSpPr>
          <p:cNvPr id="5" name="TextBox 4">
            <a:extLst>
              <a:ext uri="{FF2B5EF4-FFF2-40B4-BE49-F238E27FC236}">
                <a16:creationId xmlns:a16="http://schemas.microsoft.com/office/drawing/2014/main" id="{E8579284-1614-F1A1-425B-682024EB3D61}"/>
              </a:ext>
            </a:extLst>
          </p:cNvPr>
          <p:cNvSpPr txBox="1"/>
          <p:nvPr/>
        </p:nvSpPr>
        <p:spPr>
          <a:xfrm>
            <a:off x="8586351" y="1977560"/>
            <a:ext cx="2767446" cy="2492990"/>
          </a:xfrm>
          <a:prstGeom prst="rect">
            <a:avLst/>
          </a:prstGeom>
          <a:noFill/>
          <a:ln w="19050">
            <a:solidFill>
              <a:schemeClr val="tx1"/>
            </a:solidFill>
          </a:ln>
        </p:spPr>
        <p:txBody>
          <a:bodyPr wrap="square" lIns="91440" tIns="45720" rIns="91440" bIns="45720" rtlCol="0" anchor="t">
            <a:spAutoFit/>
          </a:bodyPr>
          <a:lstStyle/>
          <a:p>
            <a:pPr algn="ctr"/>
            <a:r>
              <a:rPr lang="en-GB" b="1" dirty="0"/>
              <a:t>Test Video</a:t>
            </a:r>
          </a:p>
          <a:p>
            <a:pPr algn="ctr"/>
            <a:endParaRPr lang="en-GB" b="1" dirty="0"/>
          </a:p>
          <a:p>
            <a:pPr algn="ctr"/>
            <a:endParaRPr lang="en-GB" b="1" dirty="0"/>
          </a:p>
          <a:p>
            <a:pPr algn="ctr"/>
            <a:endParaRPr lang="en-GB" b="1" dirty="0"/>
          </a:p>
          <a:p>
            <a:pPr algn="ctr"/>
            <a:endParaRPr lang="en-GB" b="1" dirty="0"/>
          </a:p>
          <a:p>
            <a:pPr algn="ctr"/>
            <a:endParaRPr lang="en-GB" b="1" dirty="0"/>
          </a:p>
          <a:p>
            <a:pPr algn="ctr"/>
            <a:endParaRPr lang="en-US" sz="1200" dirty="0"/>
          </a:p>
          <a:p>
            <a:pPr algn="ctr"/>
            <a:endParaRPr lang="en-US" sz="1200" dirty="0"/>
          </a:p>
          <a:p>
            <a:pPr algn="ctr"/>
            <a:endParaRPr lang="en-US" sz="1200" dirty="0"/>
          </a:p>
          <a:p>
            <a:pPr algn="ctr"/>
            <a:r>
              <a:rPr lang="en-US" sz="1200" dirty="0">
                <a:ea typeface="+mn-lt"/>
                <a:cs typeface="+mn-lt"/>
              </a:rPr>
              <a:t>https://youtu.be/5oxYsix0AtI</a:t>
            </a:r>
            <a:endParaRPr lang="en-US" dirty="0"/>
          </a:p>
        </p:txBody>
      </p:sp>
      <p:pic>
        <p:nvPicPr>
          <p:cNvPr id="7" name="Graphic 6" descr="Video camera with solid fill">
            <a:hlinkClick r:id="rId4"/>
            <a:extLst>
              <a:ext uri="{FF2B5EF4-FFF2-40B4-BE49-F238E27FC236}">
                <a16:creationId xmlns:a16="http://schemas.microsoft.com/office/drawing/2014/main" id="{A2F12BF7-E42D-8369-1EB0-F826F8858C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10165" y="2794960"/>
            <a:ext cx="767526" cy="837787"/>
          </a:xfrm>
          <a:prstGeom prst="rect">
            <a:avLst/>
          </a:prstGeom>
        </p:spPr>
      </p:pic>
      <p:sp>
        <p:nvSpPr>
          <p:cNvPr id="8" name="TextBox 7">
            <a:extLst>
              <a:ext uri="{FF2B5EF4-FFF2-40B4-BE49-F238E27FC236}">
                <a16:creationId xmlns:a16="http://schemas.microsoft.com/office/drawing/2014/main" id="{D73F3813-6A7C-D985-B68B-5D02C4B83E52}"/>
              </a:ext>
            </a:extLst>
          </p:cNvPr>
          <p:cNvSpPr txBox="1"/>
          <p:nvPr/>
        </p:nvSpPr>
        <p:spPr>
          <a:xfrm>
            <a:off x="682973" y="4857395"/>
            <a:ext cx="10826047" cy="1323439"/>
          </a:xfrm>
          <a:prstGeom prst="rect">
            <a:avLst/>
          </a:prstGeom>
          <a:noFill/>
        </p:spPr>
        <p:txBody>
          <a:bodyPr wrap="square" lIns="91440" tIns="45720" rIns="91440" bIns="45720" rtlCol="0" anchor="t">
            <a:spAutoFit/>
          </a:bodyPr>
          <a:lstStyle/>
          <a:p>
            <a:r>
              <a:rPr lang="en-US" sz="1600" dirty="0">
                <a:solidFill>
                  <a:schemeClr val="bg1">
                    <a:lumMod val="50000"/>
                  </a:schemeClr>
                </a:solidFill>
              </a:rPr>
              <a:t>End of Stage review =</a:t>
            </a:r>
          </a:p>
          <a:p>
            <a:r>
              <a:rPr lang="en-US" sz="1600" dirty="0">
                <a:solidFill>
                  <a:schemeClr val="bg1">
                    <a:lumMod val="50000"/>
                  </a:schemeClr>
                </a:solidFill>
              </a:rPr>
              <a:t>The background music was a lot simpler to implement, and the mute button did not cause as many problems as I had thought. The background music proved to be an easily-implemented and successful addition that added more fun to the game. Perhaps, if I had more time, I could implement engine sounds and other audio aspects to make the game even more realistic. </a:t>
            </a:r>
            <a:endParaRPr lang="en-US" sz="1400" dirty="0">
              <a:solidFill>
                <a:schemeClr val="bg1">
                  <a:lumMod val="50000"/>
                </a:schemeClr>
              </a:solidFill>
            </a:endParaRPr>
          </a:p>
          <a:p>
            <a:r>
              <a:rPr lang="en-US" sz="1600" dirty="0">
                <a:solidFill>
                  <a:schemeClr val="bg1">
                    <a:lumMod val="50000"/>
                  </a:schemeClr>
                </a:solidFill>
                <a:ea typeface="Calibri" panose="020F0502020204030204"/>
                <a:cs typeface="Calibri" panose="020F0502020204030204"/>
              </a:rPr>
              <a:t>Success = 8/10</a:t>
            </a:r>
          </a:p>
        </p:txBody>
      </p:sp>
    </p:spTree>
    <p:extLst>
      <p:ext uri="{BB962C8B-B14F-4D97-AF65-F5344CB8AC3E}">
        <p14:creationId xmlns:p14="http://schemas.microsoft.com/office/powerpoint/2010/main" val="31294047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dirty="0">
                <a:latin typeface="Abadi" panose="020B0604020104020204" pitchFamily="34" charset="0"/>
              </a:rPr>
              <a:t>Section 6 &amp; 9</a:t>
            </a:r>
            <a:endParaRPr lang="en-GB" b="1" dirty="0">
              <a:latin typeface="Abadi" panose="020B0604020104020204" pitchFamily="34" charset="0"/>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graphicFrame>
        <p:nvGraphicFramePr>
          <p:cNvPr id="9" name="Table 12">
            <a:extLst>
              <a:ext uri="{FF2B5EF4-FFF2-40B4-BE49-F238E27FC236}">
                <a16:creationId xmlns:a16="http://schemas.microsoft.com/office/drawing/2014/main" id="{2EA69C90-7F73-5377-72E0-4D70D89A05B3}"/>
              </a:ext>
            </a:extLst>
          </p:cNvPr>
          <p:cNvGraphicFramePr>
            <a:graphicFrameLocks noGrp="1"/>
          </p:cNvGraphicFramePr>
          <p:nvPr>
            <p:extLst>
              <p:ext uri="{D42A27DB-BD31-4B8C-83A1-F6EECF244321}">
                <p14:modId xmlns:p14="http://schemas.microsoft.com/office/powerpoint/2010/main" val="1753892001"/>
              </p:ext>
            </p:extLst>
          </p:nvPr>
        </p:nvGraphicFramePr>
        <p:xfrm>
          <a:off x="508156" y="1553261"/>
          <a:ext cx="9268312" cy="2351365"/>
        </p:xfrm>
        <a:graphic>
          <a:graphicData uri="http://schemas.openxmlformats.org/drawingml/2006/table">
            <a:tbl>
              <a:tblPr firstRow="1">
                <a:tableStyleId>{5940675A-B579-460E-94D1-54222C63F5DA}</a:tableStyleId>
              </a:tblPr>
              <a:tblGrid>
                <a:gridCol w="499802">
                  <a:extLst>
                    <a:ext uri="{9D8B030D-6E8A-4147-A177-3AD203B41FA5}">
                      <a16:colId xmlns:a16="http://schemas.microsoft.com/office/drawing/2014/main" val="3557560815"/>
                    </a:ext>
                  </a:extLst>
                </a:gridCol>
                <a:gridCol w="499802">
                  <a:extLst>
                    <a:ext uri="{9D8B030D-6E8A-4147-A177-3AD203B41FA5}">
                      <a16:colId xmlns:a16="http://schemas.microsoft.com/office/drawing/2014/main" val="4288658447"/>
                    </a:ext>
                  </a:extLst>
                </a:gridCol>
                <a:gridCol w="1999312">
                  <a:extLst>
                    <a:ext uri="{9D8B030D-6E8A-4147-A177-3AD203B41FA5}">
                      <a16:colId xmlns:a16="http://schemas.microsoft.com/office/drawing/2014/main" val="2115652970"/>
                    </a:ext>
                  </a:extLst>
                </a:gridCol>
                <a:gridCol w="1390801">
                  <a:extLst>
                    <a:ext uri="{9D8B030D-6E8A-4147-A177-3AD203B41FA5}">
                      <a16:colId xmlns:a16="http://schemas.microsoft.com/office/drawing/2014/main" val="1701915349"/>
                    </a:ext>
                  </a:extLst>
                </a:gridCol>
                <a:gridCol w="3107610">
                  <a:extLst>
                    <a:ext uri="{9D8B030D-6E8A-4147-A177-3AD203B41FA5}">
                      <a16:colId xmlns:a16="http://schemas.microsoft.com/office/drawing/2014/main" val="1376363957"/>
                    </a:ext>
                  </a:extLst>
                </a:gridCol>
                <a:gridCol w="1770985">
                  <a:extLst>
                    <a:ext uri="{9D8B030D-6E8A-4147-A177-3AD203B41FA5}">
                      <a16:colId xmlns:a16="http://schemas.microsoft.com/office/drawing/2014/main" val="1739841957"/>
                    </a:ext>
                  </a:extLst>
                </a:gridCol>
              </a:tblGrid>
              <a:tr h="339685">
                <a:tc rowSpan="5">
                  <a:txBody>
                    <a:bodyPr/>
                    <a:lstStyle/>
                    <a:p>
                      <a:r>
                        <a:rPr lang="en-GB" sz="1200" noProof="0" dirty="0"/>
                        <a:t>7</a:t>
                      </a:r>
                    </a:p>
                  </a:txBody>
                  <a:tcPr>
                    <a:solidFill>
                      <a:schemeClr val="bg1">
                        <a:lumMod val="85000"/>
                      </a:schemeClr>
                    </a:solidFill>
                  </a:tcPr>
                </a:tc>
                <a:tc>
                  <a:txBody>
                    <a:bodyPr/>
                    <a:lstStyle/>
                    <a:p>
                      <a:r>
                        <a:rPr lang="en-GB" sz="1200" noProof="0"/>
                        <a:t>No.</a:t>
                      </a:r>
                    </a:p>
                  </a:txBody>
                  <a:tcPr>
                    <a:solidFill>
                      <a:schemeClr val="bg1">
                        <a:lumMod val="85000"/>
                      </a:schemeClr>
                    </a:solidFill>
                  </a:tcPr>
                </a:tc>
                <a:tc>
                  <a:txBody>
                    <a:bodyPr/>
                    <a:lstStyle/>
                    <a:p>
                      <a:r>
                        <a:rPr lang="en-GB" sz="1200" noProof="0"/>
                        <a:t>Description</a:t>
                      </a:r>
                    </a:p>
                  </a:txBody>
                  <a:tcPr>
                    <a:solidFill>
                      <a:schemeClr val="bg2"/>
                    </a:solidFill>
                  </a:tcPr>
                </a:tc>
                <a:tc>
                  <a:txBody>
                    <a:bodyPr/>
                    <a:lstStyle/>
                    <a:p>
                      <a:pPr lvl="0">
                        <a:buNone/>
                      </a:pPr>
                      <a:r>
                        <a:rPr lang="en-GB" sz="1200" b="0" i="0" u="none" strike="noStrike" noProof="0">
                          <a:solidFill>
                            <a:srgbClr val="000000"/>
                          </a:solidFill>
                          <a:latin typeface="Calibri"/>
                        </a:rPr>
                        <a:t>Test Data</a:t>
                      </a:r>
                      <a:endParaRPr lang="en-GB" sz="1200" noProof="0"/>
                    </a:p>
                  </a:txBody>
                  <a:tcPr>
                    <a:solidFill>
                      <a:schemeClr val="bg2"/>
                    </a:solidFill>
                  </a:tcPr>
                </a:tc>
                <a:tc>
                  <a:txBody>
                    <a:bodyPr/>
                    <a:lstStyle/>
                    <a:p>
                      <a:r>
                        <a:rPr lang="en-GB" sz="1200" noProof="0"/>
                        <a:t>Expected Output</a:t>
                      </a:r>
                    </a:p>
                  </a:txBody>
                  <a:tcPr>
                    <a:solidFill>
                      <a:schemeClr val="bg2"/>
                    </a:solidFill>
                  </a:tcPr>
                </a:tc>
                <a:tc>
                  <a:txBody>
                    <a:bodyPr/>
                    <a:lstStyle/>
                    <a:p>
                      <a:pPr lvl="0">
                        <a:buNone/>
                      </a:pPr>
                      <a:r>
                        <a:rPr lang="en-GB" sz="1200" noProof="0"/>
                        <a:t>Actual Output</a:t>
                      </a:r>
                    </a:p>
                  </a:txBody>
                  <a:tcPr>
                    <a:solidFill>
                      <a:schemeClr val="bg2"/>
                    </a:solidFill>
                  </a:tcPr>
                </a:tc>
                <a:extLst>
                  <a:ext uri="{0D108BD9-81ED-4DB2-BD59-A6C34878D82A}">
                    <a16:rowId xmlns:a16="http://schemas.microsoft.com/office/drawing/2014/main" val="649413171"/>
                  </a:ext>
                </a:extLst>
              </a:tr>
              <a:tr h="339685">
                <a:tc vMerge="1">
                  <a:txBody>
                    <a:bodyPr/>
                    <a:lstStyle/>
                    <a:p>
                      <a:pPr lvl="0">
                        <a:buNone/>
                      </a:pPr>
                      <a:endParaRPr lang="en-GB" sz="1200" noProof="0"/>
                    </a:p>
                  </a:txBody>
                  <a:tcPr>
                    <a:noFill/>
                  </a:tcPr>
                </a:tc>
                <a:tc>
                  <a:txBody>
                    <a:bodyPr/>
                    <a:lstStyle/>
                    <a:p>
                      <a:pPr lvl="0">
                        <a:buNone/>
                      </a:pPr>
                      <a:r>
                        <a:rPr lang="en-GB" sz="1200" noProof="0"/>
                        <a:t>1</a:t>
                      </a:r>
                    </a:p>
                  </a:txBody>
                  <a:tcPr>
                    <a:noFill/>
                  </a:tcPr>
                </a:tc>
                <a:tc>
                  <a:txBody>
                    <a:bodyPr/>
                    <a:lstStyle/>
                    <a:p>
                      <a:pPr lvl="0">
                        <a:buNone/>
                      </a:pPr>
                      <a:r>
                        <a:rPr lang="en-GB" sz="1200" noProof="0"/>
                        <a:t>Currency set to 100 when game opens</a:t>
                      </a:r>
                    </a:p>
                  </a:txBody>
                  <a:tcPr>
                    <a:noFill/>
                  </a:tcPr>
                </a:tc>
                <a:tc>
                  <a:txBody>
                    <a:bodyPr/>
                    <a:lstStyle/>
                    <a:p>
                      <a:pPr marL="0" lvl="0" indent="0">
                        <a:buFont typeface="Calibri"/>
                        <a:buNone/>
                      </a:pPr>
                      <a:r>
                        <a:rPr lang="en-GB" sz="1200" noProof="0"/>
                        <a:t>Program is run</a:t>
                      </a:r>
                    </a:p>
                  </a:txBody>
                  <a:tcPr>
                    <a:noFill/>
                  </a:tcPr>
                </a:tc>
                <a:tc>
                  <a:txBody>
                    <a:bodyPr/>
                    <a:lstStyle/>
                    <a:p>
                      <a:pPr lvl="0">
                        <a:buNone/>
                      </a:pPr>
                      <a:r>
                        <a:rPr lang="en-GB" sz="1200" noProof="0"/>
                        <a:t>The currency will be set to 100 when the game opens for each player</a:t>
                      </a:r>
                    </a:p>
                  </a:txBody>
                  <a:tcPr>
                    <a:noFill/>
                  </a:tcPr>
                </a:tc>
                <a:tc>
                  <a:txBody>
                    <a:bodyPr/>
                    <a:lstStyle/>
                    <a:p>
                      <a:pPr lvl="0">
                        <a:buNone/>
                      </a:pPr>
                      <a:endParaRPr lang="en-GB" sz="1200" noProof="0"/>
                    </a:p>
                  </a:txBody>
                  <a:tcPr>
                    <a:noFill/>
                  </a:tcPr>
                </a:tc>
                <a:extLst>
                  <a:ext uri="{0D108BD9-81ED-4DB2-BD59-A6C34878D82A}">
                    <a16:rowId xmlns:a16="http://schemas.microsoft.com/office/drawing/2014/main" val="1831872971"/>
                  </a:ext>
                </a:extLst>
              </a:tr>
              <a:tr h="339685">
                <a:tc vMerge="1">
                  <a:txBody>
                    <a:bodyPr/>
                    <a:lstStyle/>
                    <a:p>
                      <a:pPr lvl="0">
                        <a:buNone/>
                      </a:pPr>
                      <a:endParaRPr lang="en-GB" sz="1200" noProof="0"/>
                    </a:p>
                  </a:txBody>
                  <a:tcPr>
                    <a:noFill/>
                  </a:tcPr>
                </a:tc>
                <a:tc>
                  <a:txBody>
                    <a:bodyPr/>
                    <a:lstStyle/>
                    <a:p>
                      <a:pPr lvl="0">
                        <a:buNone/>
                      </a:pPr>
                      <a:r>
                        <a:rPr lang="en-GB" sz="1200" noProof="0" dirty="0"/>
                        <a:t>2</a:t>
                      </a:r>
                    </a:p>
                  </a:txBody>
                  <a:tcPr>
                    <a:noFill/>
                  </a:tcPr>
                </a:tc>
                <a:tc>
                  <a:txBody>
                    <a:bodyPr/>
                    <a:lstStyle/>
                    <a:p>
                      <a:pPr lvl="0">
                        <a:buNone/>
                      </a:pPr>
                      <a:r>
                        <a:rPr lang="en-GB" sz="1200" noProof="0" dirty="0"/>
                        <a:t>Cars can be purchased</a:t>
                      </a:r>
                    </a:p>
                  </a:txBody>
                  <a:tcPr>
                    <a:noFill/>
                  </a:tcPr>
                </a:tc>
                <a:tc>
                  <a:txBody>
                    <a:bodyPr/>
                    <a:lstStyle/>
                    <a:p>
                      <a:pPr marL="0" lvl="0" indent="0">
                        <a:buFont typeface="Calibri"/>
                        <a:buNone/>
                      </a:pPr>
                      <a:r>
                        <a:rPr lang="en-GB" sz="1200" noProof="0"/>
                        <a:t>Car unlockable is clicked on</a:t>
                      </a:r>
                    </a:p>
                  </a:txBody>
                  <a:tcPr>
                    <a:noFill/>
                  </a:tcPr>
                </a:tc>
                <a:tc>
                  <a:txBody>
                    <a:bodyPr/>
                    <a:lstStyle/>
                    <a:p>
                      <a:pPr lvl="0">
                        <a:buNone/>
                      </a:pPr>
                      <a:r>
                        <a:rPr lang="en-GB" sz="1200" noProof="0"/>
                        <a:t>The car will be bought if the player has the right amount of currency. </a:t>
                      </a:r>
                    </a:p>
                  </a:txBody>
                  <a:tcPr>
                    <a:noFill/>
                  </a:tcPr>
                </a:tc>
                <a:tc>
                  <a:txBody>
                    <a:bodyPr/>
                    <a:lstStyle/>
                    <a:p>
                      <a:pPr lvl="0">
                        <a:buNone/>
                      </a:pPr>
                      <a:endParaRPr lang="en-GB" sz="1200" noProof="0"/>
                    </a:p>
                  </a:txBody>
                  <a:tcPr>
                    <a:noFill/>
                  </a:tcPr>
                </a:tc>
                <a:extLst>
                  <a:ext uri="{0D108BD9-81ED-4DB2-BD59-A6C34878D82A}">
                    <a16:rowId xmlns:a16="http://schemas.microsoft.com/office/drawing/2014/main" val="1129035857"/>
                  </a:ext>
                </a:extLst>
              </a:tr>
              <a:tr h="339685">
                <a:tc vMerge="1">
                  <a:txBody>
                    <a:bodyPr/>
                    <a:lstStyle/>
                    <a:p>
                      <a:pPr lvl="0">
                        <a:buNone/>
                      </a:pPr>
                      <a:endParaRPr lang="en-GB" sz="1200" noProof="0"/>
                    </a:p>
                  </a:txBody>
                  <a:tcPr>
                    <a:noFill/>
                  </a:tcPr>
                </a:tc>
                <a:tc>
                  <a:txBody>
                    <a:bodyPr/>
                    <a:lstStyle/>
                    <a:p>
                      <a:pPr lvl="0">
                        <a:buNone/>
                      </a:pPr>
                      <a:r>
                        <a:rPr lang="en-GB" sz="1200" noProof="0" dirty="0"/>
                        <a:t>3</a:t>
                      </a:r>
                    </a:p>
                  </a:txBody>
                  <a:tcPr>
                    <a:noFill/>
                  </a:tcPr>
                </a:tc>
                <a:tc>
                  <a:txBody>
                    <a:bodyPr/>
                    <a:lstStyle/>
                    <a:p>
                      <a:pPr lvl="0">
                        <a:buNone/>
                      </a:pPr>
                      <a:r>
                        <a:rPr lang="en-GB" sz="1200" noProof="0"/>
                        <a:t>Currency decreases and increases in the menu</a:t>
                      </a:r>
                    </a:p>
                  </a:txBody>
                  <a:tcPr>
                    <a:noFill/>
                  </a:tcPr>
                </a:tc>
                <a:tc>
                  <a:txBody>
                    <a:bodyPr/>
                    <a:lstStyle/>
                    <a:p>
                      <a:pPr marL="0" lvl="0" indent="0">
                        <a:buNone/>
                      </a:pPr>
                      <a:r>
                        <a:rPr lang="en-GB" sz="1200" noProof="0"/>
                        <a:t>Currency is lost or gained</a:t>
                      </a:r>
                    </a:p>
                  </a:txBody>
                  <a:tcPr>
                    <a:noFill/>
                  </a:tcPr>
                </a:tc>
                <a:tc>
                  <a:txBody>
                    <a:bodyPr/>
                    <a:lstStyle/>
                    <a:p>
                      <a:pPr lvl="0">
                        <a:buNone/>
                      </a:pPr>
                      <a:r>
                        <a:rPr lang="en-GB" sz="1200" noProof="0"/>
                        <a:t>The player's currency balance changes depending on how they spend or play.</a:t>
                      </a:r>
                    </a:p>
                  </a:txBody>
                  <a:tcPr>
                    <a:noFill/>
                  </a:tcPr>
                </a:tc>
                <a:tc>
                  <a:txBody>
                    <a:bodyPr/>
                    <a:lstStyle/>
                    <a:p>
                      <a:pPr lvl="0">
                        <a:buNone/>
                      </a:pPr>
                      <a:endParaRPr lang="en-GB" sz="1200" noProof="0"/>
                    </a:p>
                  </a:txBody>
                  <a:tcPr>
                    <a:noFill/>
                  </a:tcPr>
                </a:tc>
                <a:extLst>
                  <a:ext uri="{0D108BD9-81ED-4DB2-BD59-A6C34878D82A}">
                    <a16:rowId xmlns:a16="http://schemas.microsoft.com/office/drawing/2014/main" val="1329269054"/>
                  </a:ext>
                </a:extLst>
              </a:tr>
              <a:tr h="339685">
                <a:tc vMerge="1">
                  <a:txBody>
                    <a:bodyPr/>
                    <a:lstStyle/>
                    <a:p>
                      <a:pPr lvl="0">
                        <a:buNone/>
                      </a:pPr>
                      <a:endParaRPr lang="en-GB" sz="1200" noProof="0"/>
                    </a:p>
                  </a:txBody>
                  <a:tcPr>
                    <a:noFill/>
                  </a:tcPr>
                </a:tc>
                <a:tc>
                  <a:txBody>
                    <a:bodyPr/>
                    <a:lstStyle/>
                    <a:p>
                      <a:pPr lvl="0">
                        <a:buNone/>
                      </a:pPr>
                      <a:r>
                        <a:rPr lang="en-GB" sz="1200" noProof="0" dirty="0"/>
                        <a:t>4</a:t>
                      </a:r>
                    </a:p>
                  </a:txBody>
                  <a:tcPr>
                    <a:noFill/>
                  </a:tcPr>
                </a:tc>
                <a:tc>
                  <a:txBody>
                    <a:bodyPr/>
                    <a:lstStyle/>
                    <a:p>
                      <a:pPr lvl="0">
                        <a:buNone/>
                      </a:pPr>
                      <a:r>
                        <a:rPr lang="en-GB" sz="1200" noProof="0"/>
                        <a:t>Car icon set to be equipped.</a:t>
                      </a:r>
                    </a:p>
                  </a:txBody>
                  <a:tcPr>
                    <a:noFill/>
                  </a:tcPr>
                </a:tc>
                <a:tc>
                  <a:txBody>
                    <a:bodyPr/>
                    <a:lstStyle/>
                    <a:p>
                      <a:pPr marL="0" lvl="0" indent="0">
                        <a:buNone/>
                      </a:pPr>
                      <a:r>
                        <a:rPr lang="en-GB" sz="1200" noProof="0"/>
                        <a:t>When the car is bought</a:t>
                      </a:r>
                    </a:p>
                  </a:txBody>
                  <a:tcPr>
                    <a:noFill/>
                  </a:tcPr>
                </a:tc>
                <a:tc>
                  <a:txBody>
                    <a:bodyPr/>
                    <a:lstStyle/>
                    <a:p>
                      <a:pPr lvl="0">
                        <a:buNone/>
                      </a:pPr>
                      <a:r>
                        <a:rPr lang="en-GB" sz="1200" noProof="0"/>
                        <a:t>The car will now say "equip" rather than "buy". The newly bought car can now be equipped by clicking on it.</a:t>
                      </a:r>
                    </a:p>
                  </a:txBody>
                  <a:tcPr>
                    <a:noFill/>
                  </a:tcPr>
                </a:tc>
                <a:tc>
                  <a:txBody>
                    <a:bodyPr/>
                    <a:lstStyle/>
                    <a:p>
                      <a:pPr lvl="0">
                        <a:buNone/>
                      </a:pPr>
                      <a:endParaRPr lang="en-GB" sz="1200" noProof="0" dirty="0"/>
                    </a:p>
                  </a:txBody>
                  <a:tcPr>
                    <a:noFill/>
                  </a:tcPr>
                </a:tc>
                <a:extLst>
                  <a:ext uri="{0D108BD9-81ED-4DB2-BD59-A6C34878D82A}">
                    <a16:rowId xmlns:a16="http://schemas.microsoft.com/office/drawing/2014/main" val="3830246532"/>
                  </a:ext>
                </a:extLst>
              </a:tr>
            </a:tbl>
          </a:graphicData>
        </a:graphic>
      </p:graphicFrame>
      <p:graphicFrame>
        <p:nvGraphicFramePr>
          <p:cNvPr id="3" name="Table 12">
            <a:extLst>
              <a:ext uri="{FF2B5EF4-FFF2-40B4-BE49-F238E27FC236}">
                <a16:creationId xmlns:a16="http://schemas.microsoft.com/office/drawing/2014/main" id="{7AE1260C-0690-B3C8-C0DA-7C08EE2AD172}"/>
              </a:ext>
            </a:extLst>
          </p:cNvPr>
          <p:cNvGraphicFramePr>
            <a:graphicFrameLocks noGrp="1"/>
          </p:cNvGraphicFramePr>
          <p:nvPr>
            <p:extLst>
              <p:ext uri="{D42A27DB-BD31-4B8C-83A1-F6EECF244321}">
                <p14:modId xmlns:p14="http://schemas.microsoft.com/office/powerpoint/2010/main" val="2205573776"/>
              </p:ext>
            </p:extLst>
          </p:nvPr>
        </p:nvGraphicFramePr>
        <p:xfrm>
          <a:off x="1108793" y="3964106"/>
          <a:ext cx="7497325" cy="2717125"/>
        </p:xfrm>
        <a:graphic>
          <a:graphicData uri="http://schemas.openxmlformats.org/drawingml/2006/table">
            <a:tbl>
              <a:tblPr firstRow="1">
                <a:tableStyleId>{5940675A-B579-460E-94D1-54222C63F5DA}</a:tableStyleId>
              </a:tblPr>
              <a:tblGrid>
                <a:gridCol w="404300">
                  <a:extLst>
                    <a:ext uri="{9D8B030D-6E8A-4147-A177-3AD203B41FA5}">
                      <a16:colId xmlns:a16="http://schemas.microsoft.com/office/drawing/2014/main" val="112100512"/>
                    </a:ext>
                  </a:extLst>
                </a:gridCol>
                <a:gridCol w="404300">
                  <a:extLst>
                    <a:ext uri="{9D8B030D-6E8A-4147-A177-3AD203B41FA5}">
                      <a16:colId xmlns:a16="http://schemas.microsoft.com/office/drawing/2014/main" val="4288658447"/>
                    </a:ext>
                  </a:extLst>
                </a:gridCol>
                <a:gridCol w="1617284">
                  <a:extLst>
                    <a:ext uri="{9D8B030D-6E8A-4147-A177-3AD203B41FA5}">
                      <a16:colId xmlns:a16="http://schemas.microsoft.com/office/drawing/2014/main" val="2115652970"/>
                    </a:ext>
                  </a:extLst>
                </a:gridCol>
                <a:gridCol w="1125047">
                  <a:extLst>
                    <a:ext uri="{9D8B030D-6E8A-4147-A177-3AD203B41FA5}">
                      <a16:colId xmlns:a16="http://schemas.microsoft.com/office/drawing/2014/main" val="1701915349"/>
                    </a:ext>
                  </a:extLst>
                </a:gridCol>
                <a:gridCol w="2005667">
                  <a:extLst>
                    <a:ext uri="{9D8B030D-6E8A-4147-A177-3AD203B41FA5}">
                      <a16:colId xmlns:a16="http://schemas.microsoft.com/office/drawing/2014/main" val="1376363957"/>
                    </a:ext>
                  </a:extLst>
                </a:gridCol>
                <a:gridCol w="1940727">
                  <a:extLst>
                    <a:ext uri="{9D8B030D-6E8A-4147-A177-3AD203B41FA5}">
                      <a16:colId xmlns:a16="http://schemas.microsoft.com/office/drawing/2014/main" val="1739841957"/>
                    </a:ext>
                  </a:extLst>
                </a:gridCol>
              </a:tblGrid>
              <a:tr h="339685">
                <a:tc rowSpan="5">
                  <a:txBody>
                    <a:bodyPr/>
                    <a:lstStyle/>
                    <a:p>
                      <a:r>
                        <a:rPr lang="en-GB" sz="1200" noProof="0" dirty="0"/>
                        <a:t>9</a:t>
                      </a:r>
                    </a:p>
                  </a:txBody>
                  <a:tcPr>
                    <a:solidFill>
                      <a:schemeClr val="bg1">
                        <a:lumMod val="85000"/>
                      </a:schemeClr>
                    </a:solidFill>
                  </a:tcPr>
                </a:tc>
                <a:tc>
                  <a:txBody>
                    <a:bodyPr/>
                    <a:lstStyle/>
                    <a:p>
                      <a:r>
                        <a:rPr lang="en-GB" sz="1200" noProof="0"/>
                        <a:t>No.</a:t>
                      </a:r>
                    </a:p>
                  </a:txBody>
                  <a:tcPr>
                    <a:solidFill>
                      <a:schemeClr val="bg1">
                        <a:lumMod val="85000"/>
                      </a:schemeClr>
                    </a:solidFill>
                  </a:tcPr>
                </a:tc>
                <a:tc>
                  <a:txBody>
                    <a:bodyPr/>
                    <a:lstStyle/>
                    <a:p>
                      <a:r>
                        <a:rPr lang="en-GB" sz="1200" noProof="0"/>
                        <a:t>Description</a:t>
                      </a:r>
                    </a:p>
                  </a:txBody>
                  <a:tcPr>
                    <a:solidFill>
                      <a:schemeClr val="bg2"/>
                    </a:solidFill>
                  </a:tcPr>
                </a:tc>
                <a:tc>
                  <a:txBody>
                    <a:bodyPr/>
                    <a:lstStyle/>
                    <a:p>
                      <a:pPr lvl="0">
                        <a:buNone/>
                      </a:pPr>
                      <a:r>
                        <a:rPr lang="en-GB" sz="1200" b="0" i="0" u="none" strike="noStrike" noProof="0">
                          <a:solidFill>
                            <a:srgbClr val="000000"/>
                          </a:solidFill>
                          <a:latin typeface="Calibri"/>
                        </a:rPr>
                        <a:t>Test Data</a:t>
                      </a:r>
                      <a:endParaRPr lang="en-GB" sz="1200" noProof="0"/>
                    </a:p>
                  </a:txBody>
                  <a:tcPr>
                    <a:solidFill>
                      <a:schemeClr val="bg2"/>
                    </a:solidFill>
                  </a:tcPr>
                </a:tc>
                <a:tc>
                  <a:txBody>
                    <a:bodyPr/>
                    <a:lstStyle/>
                    <a:p>
                      <a:r>
                        <a:rPr lang="en-GB" sz="1200" noProof="0"/>
                        <a:t>Expected Output</a:t>
                      </a:r>
                    </a:p>
                  </a:txBody>
                  <a:tcPr>
                    <a:solidFill>
                      <a:schemeClr val="bg2"/>
                    </a:solidFill>
                  </a:tcPr>
                </a:tc>
                <a:tc>
                  <a:txBody>
                    <a:bodyPr/>
                    <a:lstStyle/>
                    <a:p>
                      <a:pPr lvl="0">
                        <a:buNone/>
                      </a:pPr>
                      <a:r>
                        <a:rPr lang="en-GB" sz="1200" noProof="0"/>
                        <a:t>Actual Output</a:t>
                      </a:r>
                    </a:p>
                  </a:txBody>
                  <a:tcPr>
                    <a:solidFill>
                      <a:schemeClr val="bg2"/>
                    </a:solidFill>
                  </a:tcPr>
                </a:tc>
                <a:extLst>
                  <a:ext uri="{0D108BD9-81ED-4DB2-BD59-A6C34878D82A}">
                    <a16:rowId xmlns:a16="http://schemas.microsoft.com/office/drawing/2014/main" val="649413171"/>
                  </a:ext>
                </a:extLst>
              </a:tr>
              <a:tr h="339685">
                <a:tc vMerge="1">
                  <a:txBody>
                    <a:bodyPr/>
                    <a:lstStyle/>
                    <a:p>
                      <a:pPr lvl="0">
                        <a:buNone/>
                      </a:pPr>
                      <a:endParaRPr lang="en-GB" sz="1200" noProof="0"/>
                    </a:p>
                  </a:txBody>
                  <a:tcPr>
                    <a:noFill/>
                  </a:tcPr>
                </a:tc>
                <a:tc>
                  <a:txBody>
                    <a:bodyPr/>
                    <a:lstStyle/>
                    <a:p>
                      <a:pPr lvl="0">
                        <a:buNone/>
                      </a:pPr>
                      <a:r>
                        <a:rPr lang="en-GB" sz="1200" noProof="0"/>
                        <a:t>1</a:t>
                      </a:r>
                    </a:p>
                  </a:txBody>
                  <a:tcPr>
                    <a:noFill/>
                  </a:tcPr>
                </a:tc>
                <a:tc>
                  <a:txBody>
                    <a:bodyPr/>
                    <a:lstStyle/>
                    <a:p>
                      <a:pPr lvl="0">
                        <a:buNone/>
                      </a:pPr>
                      <a:r>
                        <a:rPr lang="en-GB" sz="1200" noProof="0" dirty="0"/>
                        <a:t>The main menu opens when the game is entered.</a:t>
                      </a:r>
                    </a:p>
                  </a:txBody>
                  <a:tcPr>
                    <a:noFill/>
                  </a:tcPr>
                </a:tc>
                <a:tc>
                  <a:txBody>
                    <a:bodyPr/>
                    <a:lstStyle/>
                    <a:p>
                      <a:pPr marL="0" lvl="0" indent="0">
                        <a:buFont typeface="Calibri"/>
                        <a:buNone/>
                      </a:pPr>
                      <a:r>
                        <a:rPr lang="en-GB" sz="1200" noProof="0" dirty="0"/>
                        <a:t>Car finishes level</a:t>
                      </a:r>
                    </a:p>
                  </a:txBody>
                  <a:tcPr>
                    <a:noFill/>
                  </a:tcPr>
                </a:tc>
                <a:tc>
                  <a:txBody>
                    <a:bodyPr/>
                    <a:lstStyle/>
                    <a:p>
                      <a:pPr lvl="0">
                        <a:buNone/>
                      </a:pPr>
                      <a:r>
                        <a:rPr lang="en-GB" sz="1200" noProof="0"/>
                        <a:t>The main screen will open when the player finishes level.</a:t>
                      </a:r>
                    </a:p>
                  </a:txBody>
                  <a:tcPr>
                    <a:noFill/>
                  </a:tcPr>
                </a:tc>
                <a:tc>
                  <a:txBody>
                    <a:bodyPr/>
                    <a:lstStyle/>
                    <a:p>
                      <a:pPr lvl="0">
                        <a:buNone/>
                      </a:pPr>
                      <a:endParaRPr lang="en-GB" sz="1200" noProof="0" dirty="0"/>
                    </a:p>
                  </a:txBody>
                  <a:tcPr>
                    <a:noFill/>
                  </a:tcPr>
                </a:tc>
                <a:extLst>
                  <a:ext uri="{0D108BD9-81ED-4DB2-BD59-A6C34878D82A}">
                    <a16:rowId xmlns:a16="http://schemas.microsoft.com/office/drawing/2014/main" val="1831872971"/>
                  </a:ext>
                </a:extLst>
              </a:tr>
              <a:tr h="339685">
                <a:tc vMerge="1">
                  <a:txBody>
                    <a:bodyPr/>
                    <a:lstStyle/>
                    <a:p>
                      <a:pPr lvl="0">
                        <a:buNone/>
                      </a:pPr>
                      <a:endParaRPr lang="en-GB" sz="1200" noProof="0"/>
                    </a:p>
                  </a:txBody>
                  <a:tcPr>
                    <a:noFill/>
                  </a:tcPr>
                </a:tc>
                <a:tc>
                  <a:txBody>
                    <a:bodyPr/>
                    <a:lstStyle/>
                    <a:p>
                      <a:pPr lvl="0">
                        <a:buNone/>
                      </a:pPr>
                      <a:r>
                        <a:rPr lang="en-GB" sz="1200" noProof="0"/>
                        <a:t>2</a:t>
                      </a:r>
                    </a:p>
                  </a:txBody>
                  <a:tcPr>
                    <a:noFill/>
                  </a:tcPr>
                </a:tc>
                <a:tc>
                  <a:txBody>
                    <a:bodyPr/>
                    <a:lstStyle/>
                    <a:p>
                      <a:pPr lvl="0">
                        <a:buNone/>
                      </a:pPr>
                      <a:r>
                        <a:rPr lang="en-GB" sz="1200" noProof="0"/>
                        <a:t>The game can be played</a:t>
                      </a:r>
                    </a:p>
                  </a:txBody>
                  <a:tcPr>
                    <a:noFill/>
                  </a:tcPr>
                </a:tc>
                <a:tc>
                  <a:txBody>
                    <a:bodyPr/>
                    <a:lstStyle/>
                    <a:p>
                      <a:pPr marL="0" lvl="0" indent="0">
                        <a:buFont typeface="Calibri"/>
                        <a:buNone/>
                      </a:pPr>
                      <a:r>
                        <a:rPr lang="en-GB" sz="1200" noProof="0"/>
                        <a:t>Play button is pressed</a:t>
                      </a:r>
                    </a:p>
                  </a:txBody>
                  <a:tcPr>
                    <a:noFill/>
                  </a:tcPr>
                </a:tc>
                <a:tc>
                  <a:txBody>
                    <a:bodyPr/>
                    <a:lstStyle/>
                    <a:p>
                      <a:pPr lvl="0">
                        <a:buNone/>
                      </a:pPr>
                      <a:r>
                        <a:rPr lang="en-GB" sz="1200" noProof="0"/>
                        <a:t>The game opens up its gameplay screen.</a:t>
                      </a:r>
                    </a:p>
                  </a:txBody>
                  <a:tcPr>
                    <a:noFill/>
                  </a:tcPr>
                </a:tc>
                <a:tc>
                  <a:txBody>
                    <a:bodyPr/>
                    <a:lstStyle/>
                    <a:p>
                      <a:pPr lvl="0">
                        <a:buNone/>
                      </a:pPr>
                      <a:endParaRPr lang="en-GB" sz="1200" noProof="0"/>
                    </a:p>
                  </a:txBody>
                  <a:tcPr>
                    <a:noFill/>
                  </a:tcPr>
                </a:tc>
                <a:extLst>
                  <a:ext uri="{0D108BD9-81ED-4DB2-BD59-A6C34878D82A}">
                    <a16:rowId xmlns:a16="http://schemas.microsoft.com/office/drawing/2014/main" val="1129035857"/>
                  </a:ext>
                </a:extLst>
              </a:tr>
              <a:tr h="339685">
                <a:tc vMerge="1">
                  <a:txBody>
                    <a:bodyPr/>
                    <a:lstStyle/>
                    <a:p>
                      <a:pPr lvl="0">
                        <a:buNone/>
                      </a:pPr>
                      <a:endParaRPr lang="en-GB" sz="1200" noProof="0"/>
                    </a:p>
                  </a:txBody>
                  <a:tcPr>
                    <a:noFill/>
                  </a:tcPr>
                </a:tc>
                <a:tc>
                  <a:txBody>
                    <a:bodyPr/>
                    <a:lstStyle/>
                    <a:p>
                      <a:pPr lvl="0">
                        <a:buNone/>
                      </a:pPr>
                      <a:r>
                        <a:rPr lang="en-GB" sz="1200" noProof="0"/>
                        <a:t>3</a:t>
                      </a:r>
                    </a:p>
                  </a:txBody>
                  <a:tcPr>
                    <a:noFill/>
                  </a:tcPr>
                </a:tc>
                <a:tc>
                  <a:txBody>
                    <a:bodyPr/>
                    <a:lstStyle/>
                    <a:p>
                      <a:pPr lvl="0">
                        <a:buNone/>
                      </a:pPr>
                      <a:r>
                        <a:rPr lang="en-GB" sz="1200" noProof="0"/>
                        <a:t>The playing piece is moved by arrow keys</a:t>
                      </a:r>
                    </a:p>
                  </a:txBody>
                  <a:tcPr>
                    <a:noFill/>
                  </a:tcPr>
                </a:tc>
                <a:tc>
                  <a:txBody>
                    <a:bodyPr/>
                    <a:lstStyle/>
                    <a:p>
                      <a:pPr marL="0" lvl="0" indent="0">
                        <a:buFont typeface="Calibri"/>
                        <a:buNone/>
                      </a:pPr>
                      <a:r>
                        <a:rPr lang="en-GB" sz="1200" noProof="0"/>
                        <a:t>Arrow keys pressed</a:t>
                      </a:r>
                    </a:p>
                  </a:txBody>
                  <a:tcPr>
                    <a:noFill/>
                  </a:tcPr>
                </a:tc>
                <a:tc>
                  <a:txBody>
                    <a:bodyPr/>
                    <a:lstStyle/>
                    <a:p>
                      <a:pPr lvl="0">
                        <a:buNone/>
                      </a:pPr>
                      <a:r>
                        <a:rPr lang="en-GB" sz="1200" noProof="0"/>
                        <a:t>The play pieces is moved left and right to avoid attacks from falling obstacles.</a:t>
                      </a:r>
                    </a:p>
                  </a:txBody>
                  <a:tcPr>
                    <a:noFill/>
                  </a:tcPr>
                </a:tc>
                <a:tc>
                  <a:txBody>
                    <a:bodyPr/>
                    <a:lstStyle/>
                    <a:p>
                      <a:pPr lvl="0">
                        <a:buNone/>
                      </a:pPr>
                      <a:endParaRPr lang="en-GB" sz="1200" noProof="0"/>
                    </a:p>
                  </a:txBody>
                  <a:tcPr>
                    <a:noFill/>
                  </a:tcPr>
                </a:tc>
                <a:extLst>
                  <a:ext uri="{0D108BD9-81ED-4DB2-BD59-A6C34878D82A}">
                    <a16:rowId xmlns:a16="http://schemas.microsoft.com/office/drawing/2014/main" val="169340363"/>
                  </a:ext>
                </a:extLst>
              </a:tr>
              <a:tr h="339685">
                <a:tc vMerge="1">
                  <a:txBody>
                    <a:bodyPr/>
                    <a:lstStyle/>
                    <a:p>
                      <a:pPr lvl="0">
                        <a:buNone/>
                      </a:pPr>
                      <a:endParaRPr lang="en-GB" sz="1200" noProof="0"/>
                    </a:p>
                  </a:txBody>
                  <a:tcPr>
                    <a:noFill/>
                  </a:tcPr>
                </a:tc>
                <a:tc>
                  <a:txBody>
                    <a:bodyPr/>
                    <a:lstStyle/>
                    <a:p>
                      <a:pPr lvl="0">
                        <a:buNone/>
                      </a:pPr>
                      <a:r>
                        <a:rPr lang="en-GB" sz="1200" noProof="0"/>
                        <a:t>4</a:t>
                      </a:r>
                    </a:p>
                  </a:txBody>
                  <a:tcPr>
                    <a:noFill/>
                  </a:tcPr>
                </a:tc>
                <a:tc>
                  <a:txBody>
                    <a:bodyPr/>
                    <a:lstStyle/>
                    <a:p>
                      <a:pPr lvl="0">
                        <a:buNone/>
                      </a:pPr>
                      <a:r>
                        <a:rPr lang="en-GB" sz="1200" noProof="0"/>
                        <a:t>The game will give the player more money reward</a:t>
                      </a:r>
                    </a:p>
                  </a:txBody>
                  <a:tcPr>
                    <a:noFill/>
                  </a:tcPr>
                </a:tc>
                <a:tc>
                  <a:txBody>
                    <a:bodyPr/>
                    <a:lstStyle/>
                    <a:p>
                      <a:pPr marL="0" lvl="0" indent="0">
                        <a:buNone/>
                      </a:pPr>
                      <a:r>
                        <a:rPr lang="en-GB" sz="1200" noProof="0"/>
                        <a:t>Gameplay is finished</a:t>
                      </a:r>
                    </a:p>
                  </a:txBody>
                  <a:tcPr>
                    <a:noFill/>
                  </a:tcPr>
                </a:tc>
                <a:tc>
                  <a:txBody>
                    <a:bodyPr/>
                    <a:lstStyle/>
                    <a:p>
                      <a:pPr lvl="0">
                        <a:buNone/>
                      </a:pPr>
                      <a:r>
                        <a:rPr lang="en-GB" sz="1200" noProof="0"/>
                        <a:t>The player earns more currency from completing the game.</a:t>
                      </a:r>
                    </a:p>
                  </a:txBody>
                  <a:tcPr>
                    <a:noFill/>
                  </a:tcPr>
                </a:tc>
                <a:tc>
                  <a:txBody>
                    <a:bodyPr/>
                    <a:lstStyle/>
                    <a:p>
                      <a:pPr lvl="0">
                        <a:buNone/>
                      </a:pPr>
                      <a:endParaRPr lang="en-GB" sz="1200" noProof="0" dirty="0"/>
                    </a:p>
                  </a:txBody>
                  <a:tcPr>
                    <a:noFill/>
                  </a:tcPr>
                </a:tc>
                <a:extLst>
                  <a:ext uri="{0D108BD9-81ED-4DB2-BD59-A6C34878D82A}">
                    <a16:rowId xmlns:a16="http://schemas.microsoft.com/office/drawing/2014/main" val="3317138380"/>
                  </a:ext>
                </a:extLst>
              </a:tr>
            </a:tbl>
          </a:graphicData>
        </a:graphic>
      </p:graphicFrame>
      <p:sp>
        <p:nvSpPr>
          <p:cNvPr id="5" name="TextBox 4">
            <a:extLst>
              <a:ext uri="{FF2B5EF4-FFF2-40B4-BE49-F238E27FC236}">
                <a16:creationId xmlns:a16="http://schemas.microsoft.com/office/drawing/2014/main" id="{2B5EB66B-C847-7FCF-9838-B0962FC4A6F2}"/>
              </a:ext>
            </a:extLst>
          </p:cNvPr>
          <p:cNvSpPr txBox="1"/>
          <p:nvPr/>
        </p:nvSpPr>
        <p:spPr>
          <a:xfrm>
            <a:off x="9868830" y="1553261"/>
            <a:ext cx="1686676" cy="2308324"/>
          </a:xfrm>
          <a:prstGeom prst="rect">
            <a:avLst/>
          </a:prstGeom>
          <a:solidFill>
            <a:schemeClr val="bg1"/>
          </a:solidFill>
          <a:ln>
            <a:solidFill>
              <a:schemeClr val="tx1"/>
            </a:solidFill>
          </a:ln>
        </p:spPr>
        <p:txBody>
          <a:bodyPr wrap="square" rtlCol="0">
            <a:spAutoFit/>
          </a:bodyPr>
          <a:lstStyle/>
          <a:p>
            <a:r>
              <a:rPr lang="en-GB" sz="1200" dirty="0"/>
              <a:t>I skipped out section 7 as this would have taken too long to implement in my time scale.  I instead focused on fixing how the car customisations could be equipped. If I could spend more time on this project, I would have implemented better.</a:t>
            </a:r>
            <a:endParaRPr lang="en-US" sz="1200" dirty="0"/>
          </a:p>
        </p:txBody>
      </p:sp>
      <p:sp>
        <p:nvSpPr>
          <p:cNvPr id="7" name="TextBox 6">
            <a:extLst>
              <a:ext uri="{FF2B5EF4-FFF2-40B4-BE49-F238E27FC236}">
                <a16:creationId xmlns:a16="http://schemas.microsoft.com/office/drawing/2014/main" id="{E6EDD994-D791-2403-84E6-8555A7A3EEA9}"/>
              </a:ext>
            </a:extLst>
          </p:cNvPr>
          <p:cNvSpPr txBox="1"/>
          <p:nvPr/>
        </p:nvSpPr>
        <p:spPr>
          <a:xfrm>
            <a:off x="8682657" y="3966631"/>
            <a:ext cx="1752262" cy="2677656"/>
          </a:xfrm>
          <a:prstGeom prst="rect">
            <a:avLst/>
          </a:prstGeom>
          <a:solidFill>
            <a:schemeClr val="bg1"/>
          </a:solidFill>
          <a:ln>
            <a:solidFill>
              <a:schemeClr val="tx1"/>
            </a:solidFill>
          </a:ln>
        </p:spPr>
        <p:txBody>
          <a:bodyPr wrap="square" rtlCol="0">
            <a:spAutoFit/>
          </a:bodyPr>
          <a:lstStyle/>
          <a:p>
            <a:r>
              <a:rPr lang="en-GB" sz="1200" dirty="0"/>
              <a:t>My section 9 was already an aspiration only if I had completed the game earlier. However, due to the large amount of time it would take to implement, I also missed this section out as it would have required me to make an entirely new game. However, if I had time, it would be stage I would complete if I were to change my game.</a:t>
            </a:r>
            <a:endParaRPr lang="en-US" sz="1200" dirty="0"/>
          </a:p>
        </p:txBody>
      </p:sp>
    </p:spTree>
    <p:extLst>
      <p:ext uri="{BB962C8B-B14F-4D97-AF65-F5344CB8AC3E}">
        <p14:creationId xmlns:p14="http://schemas.microsoft.com/office/powerpoint/2010/main" val="27345720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EEE4-BC70-2615-0BEF-EE48504F5AAD}"/>
              </a:ext>
            </a:extLst>
          </p:cNvPr>
          <p:cNvSpPr>
            <a:spLocks noGrp="1"/>
          </p:cNvSpPr>
          <p:nvPr>
            <p:ph type="title"/>
          </p:nvPr>
        </p:nvSpPr>
        <p:spPr/>
        <p:txBody>
          <a:bodyPr/>
          <a:lstStyle/>
          <a:p>
            <a:r>
              <a:rPr lang="en-US" b="1">
                <a:latin typeface="Abadi" panose="020B0604020104020204" pitchFamily="34" charset="0"/>
              </a:rPr>
              <a:t>Post-development testing</a:t>
            </a:r>
            <a:endParaRPr lang="en-GB" b="1">
              <a:latin typeface="Abadi" panose="020B0604020104020204" pitchFamily="34" charset="0"/>
            </a:endParaRPr>
          </a:p>
        </p:txBody>
      </p:sp>
      <p:sp>
        <p:nvSpPr>
          <p:cNvPr id="4" name="Rectangle 3">
            <a:extLst>
              <a:ext uri="{FF2B5EF4-FFF2-40B4-BE49-F238E27FC236}">
                <a16:creationId xmlns:a16="http://schemas.microsoft.com/office/drawing/2014/main" id="{DDA99541-29B5-BC95-3479-1BAAE6769F8B}"/>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7F15D85-F2CD-1A82-B6C2-FF950C7202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graphicFrame>
        <p:nvGraphicFramePr>
          <p:cNvPr id="9" name="Table 12">
            <a:extLst>
              <a:ext uri="{FF2B5EF4-FFF2-40B4-BE49-F238E27FC236}">
                <a16:creationId xmlns:a16="http://schemas.microsoft.com/office/drawing/2014/main" id="{2EA69C90-7F73-5377-72E0-4D70D89A05B3}"/>
              </a:ext>
            </a:extLst>
          </p:cNvPr>
          <p:cNvGraphicFramePr>
            <a:graphicFrameLocks noGrp="1"/>
          </p:cNvGraphicFramePr>
          <p:nvPr>
            <p:extLst>
              <p:ext uri="{D42A27DB-BD31-4B8C-83A1-F6EECF244321}">
                <p14:modId xmlns:p14="http://schemas.microsoft.com/office/powerpoint/2010/main" val="385628581"/>
              </p:ext>
            </p:extLst>
          </p:nvPr>
        </p:nvGraphicFramePr>
        <p:xfrm>
          <a:off x="968188" y="2171500"/>
          <a:ext cx="8462684" cy="2381900"/>
        </p:xfrm>
        <a:graphic>
          <a:graphicData uri="http://schemas.openxmlformats.org/drawingml/2006/table">
            <a:tbl>
              <a:tblPr firstRow="1">
                <a:tableStyleId>{5940675A-B579-460E-94D1-54222C63F5DA}</a:tableStyleId>
              </a:tblPr>
              <a:tblGrid>
                <a:gridCol w="482372">
                  <a:extLst>
                    <a:ext uri="{9D8B030D-6E8A-4147-A177-3AD203B41FA5}">
                      <a16:colId xmlns:a16="http://schemas.microsoft.com/office/drawing/2014/main" val="4288658447"/>
                    </a:ext>
                  </a:extLst>
                </a:gridCol>
                <a:gridCol w="1830673">
                  <a:extLst>
                    <a:ext uri="{9D8B030D-6E8A-4147-A177-3AD203B41FA5}">
                      <a16:colId xmlns:a16="http://schemas.microsoft.com/office/drawing/2014/main" val="2115652970"/>
                    </a:ext>
                  </a:extLst>
                </a:gridCol>
                <a:gridCol w="1441200">
                  <a:extLst>
                    <a:ext uri="{9D8B030D-6E8A-4147-A177-3AD203B41FA5}">
                      <a16:colId xmlns:a16="http://schemas.microsoft.com/office/drawing/2014/main" val="1701915349"/>
                    </a:ext>
                  </a:extLst>
                </a:gridCol>
                <a:gridCol w="1783492">
                  <a:extLst>
                    <a:ext uri="{9D8B030D-6E8A-4147-A177-3AD203B41FA5}">
                      <a16:colId xmlns:a16="http://schemas.microsoft.com/office/drawing/2014/main" val="1376363957"/>
                    </a:ext>
                  </a:extLst>
                </a:gridCol>
                <a:gridCol w="2924947">
                  <a:extLst>
                    <a:ext uri="{9D8B030D-6E8A-4147-A177-3AD203B41FA5}">
                      <a16:colId xmlns:a16="http://schemas.microsoft.com/office/drawing/2014/main" val="1739841957"/>
                    </a:ext>
                  </a:extLst>
                </a:gridCol>
              </a:tblGrid>
              <a:tr h="278780">
                <a:tc>
                  <a:txBody>
                    <a:bodyPr/>
                    <a:lstStyle/>
                    <a:p>
                      <a:r>
                        <a:rPr lang="en-GB" sz="1200" noProof="0"/>
                        <a:t>No.</a:t>
                      </a:r>
                    </a:p>
                  </a:txBody>
                  <a:tcPr>
                    <a:solidFill>
                      <a:schemeClr val="bg1">
                        <a:lumMod val="85000"/>
                      </a:schemeClr>
                    </a:solidFill>
                  </a:tcPr>
                </a:tc>
                <a:tc>
                  <a:txBody>
                    <a:bodyPr/>
                    <a:lstStyle/>
                    <a:p>
                      <a:r>
                        <a:rPr lang="en-GB" sz="1200" noProof="0"/>
                        <a:t>Robustness Test</a:t>
                      </a:r>
                    </a:p>
                  </a:txBody>
                  <a:tcPr>
                    <a:solidFill>
                      <a:schemeClr val="bg2"/>
                    </a:solidFill>
                  </a:tcPr>
                </a:tc>
                <a:tc>
                  <a:txBody>
                    <a:bodyPr/>
                    <a:lstStyle/>
                    <a:p>
                      <a:pPr lvl="0">
                        <a:buNone/>
                      </a:pPr>
                      <a:r>
                        <a:rPr lang="en-GB" sz="1200" b="0" i="0" u="none" strike="noStrike" noProof="0">
                          <a:solidFill>
                            <a:srgbClr val="000000"/>
                          </a:solidFill>
                          <a:latin typeface="Calibri"/>
                        </a:rPr>
                        <a:t>Test Data</a:t>
                      </a:r>
                      <a:endParaRPr lang="en-GB" sz="1200" noProof="0"/>
                    </a:p>
                  </a:txBody>
                  <a:tcPr>
                    <a:solidFill>
                      <a:schemeClr val="bg2"/>
                    </a:solidFill>
                  </a:tcPr>
                </a:tc>
                <a:tc>
                  <a:txBody>
                    <a:bodyPr/>
                    <a:lstStyle/>
                    <a:p>
                      <a:r>
                        <a:rPr lang="en-GB" sz="1200" noProof="0"/>
                        <a:t>Expected Output</a:t>
                      </a:r>
                    </a:p>
                  </a:txBody>
                  <a:tcPr>
                    <a:solidFill>
                      <a:schemeClr val="bg2"/>
                    </a:solidFill>
                  </a:tcPr>
                </a:tc>
                <a:tc>
                  <a:txBody>
                    <a:bodyPr/>
                    <a:lstStyle/>
                    <a:p>
                      <a:pPr lvl="0">
                        <a:buNone/>
                      </a:pPr>
                      <a:r>
                        <a:rPr lang="en-GB" sz="1200" noProof="0"/>
                        <a:t>Actual Output</a:t>
                      </a:r>
                    </a:p>
                  </a:txBody>
                  <a:tcPr>
                    <a:solidFill>
                      <a:schemeClr val="bg2"/>
                    </a:solidFill>
                  </a:tcPr>
                </a:tc>
                <a:extLst>
                  <a:ext uri="{0D108BD9-81ED-4DB2-BD59-A6C34878D82A}">
                    <a16:rowId xmlns:a16="http://schemas.microsoft.com/office/drawing/2014/main" val="649413171"/>
                  </a:ext>
                </a:extLst>
              </a:tr>
              <a:tr h="339685">
                <a:tc>
                  <a:txBody>
                    <a:bodyPr/>
                    <a:lstStyle/>
                    <a:p>
                      <a:pPr lvl="0">
                        <a:buNone/>
                      </a:pPr>
                      <a:r>
                        <a:rPr lang="en-GB" sz="1200" noProof="0"/>
                        <a:t>1</a:t>
                      </a:r>
                    </a:p>
                  </a:txBody>
                  <a:tcPr>
                    <a:noFill/>
                  </a:tcPr>
                </a:tc>
                <a:tc>
                  <a:txBody>
                    <a:bodyPr/>
                    <a:lstStyle/>
                    <a:p>
                      <a:pPr lvl="0">
                        <a:buNone/>
                      </a:pPr>
                      <a:r>
                        <a:rPr lang="en-GB" sz="1200" noProof="0"/>
                        <a:t> Will my game run on different spec. computers? Which types?</a:t>
                      </a:r>
                    </a:p>
                  </a:txBody>
                  <a:tcPr>
                    <a:noFill/>
                  </a:tcPr>
                </a:tc>
                <a:tc>
                  <a:txBody>
                    <a:bodyPr/>
                    <a:lstStyle/>
                    <a:p>
                      <a:pPr marL="0" lvl="0" indent="0">
                        <a:buFont typeface="Calibri"/>
                        <a:buNone/>
                      </a:pPr>
                      <a:r>
                        <a:rPr lang="en-GB" sz="1200" noProof="0"/>
                        <a:t>Run on different computers.</a:t>
                      </a:r>
                    </a:p>
                  </a:txBody>
                  <a:tcPr>
                    <a:noFill/>
                  </a:tcPr>
                </a:tc>
                <a:tc>
                  <a:txBody>
                    <a:bodyPr/>
                    <a:lstStyle/>
                    <a:p>
                      <a:pPr lvl="0">
                        <a:buNone/>
                      </a:pPr>
                      <a:r>
                        <a:rPr lang="en-GB" sz="1200" noProof="0"/>
                        <a:t>The game will run smoothly.</a:t>
                      </a:r>
                    </a:p>
                  </a:txBody>
                  <a:tcPr>
                    <a:noFill/>
                  </a:tcPr>
                </a:tc>
                <a:tc>
                  <a:txBody>
                    <a:bodyPr/>
                    <a:lstStyle/>
                    <a:p>
                      <a:pPr lvl="0">
                        <a:buNone/>
                      </a:pPr>
                      <a:r>
                        <a:rPr lang="en-GB" sz="1200" noProof="0" dirty="0"/>
                        <a:t>Although there are a couple of glitches with changing car customisations and taking damage, the game runs mostly smoothly.</a:t>
                      </a:r>
                    </a:p>
                  </a:txBody>
                  <a:tcPr>
                    <a:noFill/>
                  </a:tcPr>
                </a:tc>
                <a:extLst>
                  <a:ext uri="{0D108BD9-81ED-4DB2-BD59-A6C34878D82A}">
                    <a16:rowId xmlns:a16="http://schemas.microsoft.com/office/drawing/2014/main" val="1831872971"/>
                  </a:ext>
                </a:extLst>
              </a:tr>
              <a:tr h="339685">
                <a:tc>
                  <a:txBody>
                    <a:bodyPr/>
                    <a:lstStyle/>
                    <a:p>
                      <a:pPr lvl="0">
                        <a:buNone/>
                      </a:pPr>
                      <a:r>
                        <a:rPr lang="en-GB" sz="1200" noProof="0"/>
                        <a:t>2</a:t>
                      </a:r>
                    </a:p>
                  </a:txBody>
                  <a:tcPr>
                    <a:noFill/>
                  </a:tcPr>
                </a:tc>
                <a:tc>
                  <a:txBody>
                    <a:bodyPr/>
                    <a:lstStyle/>
                    <a:p>
                      <a:pPr lvl="0">
                        <a:buNone/>
                      </a:pPr>
                      <a:r>
                        <a:rPr lang="en-GB" sz="1200" noProof="0"/>
                        <a:t>What will happen when the keyboard is smashed?</a:t>
                      </a:r>
                    </a:p>
                  </a:txBody>
                  <a:tcPr>
                    <a:noFill/>
                  </a:tcPr>
                </a:tc>
                <a:tc>
                  <a:txBody>
                    <a:bodyPr/>
                    <a:lstStyle/>
                    <a:p>
                      <a:pPr marL="0" lvl="0" indent="0">
                        <a:buFont typeface="Calibri"/>
                        <a:buNone/>
                      </a:pPr>
                      <a:r>
                        <a:rPr lang="en-GB" sz="1200" noProof="0"/>
                        <a:t>Smash the keyboard whilst the game is running</a:t>
                      </a:r>
                    </a:p>
                  </a:txBody>
                  <a:tcPr>
                    <a:noFill/>
                  </a:tcPr>
                </a:tc>
                <a:tc>
                  <a:txBody>
                    <a:bodyPr/>
                    <a:lstStyle/>
                    <a:p>
                      <a:pPr lvl="0">
                        <a:buNone/>
                      </a:pPr>
                      <a:r>
                        <a:rPr lang="en-GB" sz="1200" noProof="0"/>
                        <a:t>The game will not crash or glitch.</a:t>
                      </a:r>
                    </a:p>
                  </a:txBody>
                  <a:tcPr>
                    <a:noFill/>
                  </a:tcPr>
                </a:tc>
                <a:tc>
                  <a:txBody>
                    <a:bodyPr/>
                    <a:lstStyle/>
                    <a:p>
                      <a:pPr lvl="0">
                        <a:buNone/>
                      </a:pPr>
                      <a:r>
                        <a:rPr lang="en-GB" sz="1200" noProof="0" dirty="0"/>
                        <a:t>The game does not crash or glitch. It simply does not react.</a:t>
                      </a:r>
                    </a:p>
                  </a:txBody>
                  <a:tcPr>
                    <a:noFill/>
                  </a:tcPr>
                </a:tc>
                <a:extLst>
                  <a:ext uri="{0D108BD9-81ED-4DB2-BD59-A6C34878D82A}">
                    <a16:rowId xmlns:a16="http://schemas.microsoft.com/office/drawing/2014/main" val="1129035857"/>
                  </a:ext>
                </a:extLst>
              </a:tr>
              <a:tr h="339685">
                <a:tc>
                  <a:txBody>
                    <a:bodyPr/>
                    <a:lstStyle/>
                    <a:p>
                      <a:pPr lvl="0">
                        <a:buNone/>
                      </a:pPr>
                      <a:r>
                        <a:rPr lang="en-GB" sz="1200" noProof="0"/>
                        <a:t>3</a:t>
                      </a:r>
                    </a:p>
                  </a:txBody>
                  <a:tcPr>
                    <a:noFill/>
                  </a:tcPr>
                </a:tc>
                <a:tc>
                  <a:txBody>
                    <a:bodyPr/>
                    <a:lstStyle/>
                    <a:p>
                      <a:pPr lvl="0">
                        <a:buNone/>
                      </a:pPr>
                      <a:r>
                        <a:rPr lang="en-GB" sz="1200" noProof="0"/>
                        <a:t>What happens if the WASD keys are used rather than the arrow keys?</a:t>
                      </a:r>
                    </a:p>
                  </a:txBody>
                  <a:tcPr>
                    <a:noFill/>
                  </a:tcPr>
                </a:tc>
                <a:tc>
                  <a:txBody>
                    <a:bodyPr/>
                    <a:lstStyle/>
                    <a:p>
                      <a:pPr marL="0" lvl="0" indent="0">
                        <a:buFont typeface="Calibri"/>
                        <a:buNone/>
                      </a:pPr>
                      <a:r>
                        <a:rPr lang="en-GB" sz="1200" noProof="0"/>
                        <a:t>WASD keys used</a:t>
                      </a:r>
                    </a:p>
                  </a:txBody>
                  <a:tcPr>
                    <a:noFill/>
                  </a:tcPr>
                </a:tc>
                <a:tc>
                  <a:txBody>
                    <a:bodyPr/>
                    <a:lstStyle/>
                    <a:p>
                      <a:pPr lvl="0">
                        <a:buNone/>
                      </a:pPr>
                      <a:r>
                        <a:rPr lang="en-GB" sz="1200" noProof="0"/>
                        <a:t>The car will not move.</a:t>
                      </a:r>
                    </a:p>
                  </a:txBody>
                  <a:tcPr>
                    <a:noFill/>
                  </a:tcPr>
                </a:tc>
                <a:tc>
                  <a:txBody>
                    <a:bodyPr/>
                    <a:lstStyle/>
                    <a:p>
                      <a:pPr lvl="0">
                        <a:buNone/>
                      </a:pPr>
                      <a:r>
                        <a:rPr lang="en-GB" sz="1200" noProof="0" dirty="0"/>
                        <a:t>The car does not move. This works as intended. Perhaps I could implement using the WASD and arrow keys interchangeably.</a:t>
                      </a:r>
                    </a:p>
                  </a:txBody>
                  <a:tcPr>
                    <a:noFill/>
                  </a:tcPr>
                </a:tc>
                <a:extLst>
                  <a:ext uri="{0D108BD9-81ED-4DB2-BD59-A6C34878D82A}">
                    <a16:rowId xmlns:a16="http://schemas.microsoft.com/office/drawing/2014/main" val="3375682360"/>
                  </a:ext>
                </a:extLst>
              </a:tr>
            </a:tbl>
          </a:graphicData>
        </a:graphic>
      </p:graphicFrame>
      <p:sp>
        <p:nvSpPr>
          <p:cNvPr id="3" name="TextBox 2">
            <a:extLst>
              <a:ext uri="{FF2B5EF4-FFF2-40B4-BE49-F238E27FC236}">
                <a16:creationId xmlns:a16="http://schemas.microsoft.com/office/drawing/2014/main" id="{7E45E2CB-64ED-85FB-372B-4CC1C96C7843}"/>
              </a:ext>
            </a:extLst>
          </p:cNvPr>
          <p:cNvSpPr txBox="1"/>
          <p:nvPr/>
        </p:nvSpPr>
        <p:spPr>
          <a:xfrm>
            <a:off x="1227048" y="1591632"/>
            <a:ext cx="945217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For a </a:t>
            </a:r>
            <a:r>
              <a:rPr lang="en-US" sz="1400" b="1">
                <a:cs typeface="Calibri"/>
              </a:rPr>
              <a:t>final</a:t>
            </a:r>
            <a:r>
              <a:rPr lang="en-US" sz="1400">
                <a:cs typeface="Calibri"/>
              </a:rPr>
              <a:t> part of testing, I will alpha and beta test it to test its robustness and functionality. As a final run through, I will test the robustness myself by using different tests to make sure my game cannot be easily broken. </a:t>
            </a:r>
            <a:endParaRPr lang="en-US" sz="1200">
              <a:cs typeface="Calibri"/>
            </a:endParaRPr>
          </a:p>
        </p:txBody>
      </p:sp>
      <p:sp>
        <p:nvSpPr>
          <p:cNvPr id="5" name="TextBox 4">
            <a:extLst>
              <a:ext uri="{FF2B5EF4-FFF2-40B4-BE49-F238E27FC236}">
                <a16:creationId xmlns:a16="http://schemas.microsoft.com/office/drawing/2014/main" id="{641F4C37-49CC-E59A-25E1-7C6354898199}"/>
              </a:ext>
            </a:extLst>
          </p:cNvPr>
          <p:cNvSpPr txBox="1"/>
          <p:nvPr/>
        </p:nvSpPr>
        <p:spPr>
          <a:xfrm>
            <a:off x="1227048" y="4580843"/>
            <a:ext cx="9344921"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200" dirty="0">
                <a:cs typeface="Calibri"/>
              </a:rPr>
              <a:t>After testing it myself, I will ask a group of testers to beta test my code. I will use the following questions to understand if my game is aesthetically pleasing and easy to use. I made this form:</a:t>
            </a:r>
            <a:br>
              <a:rPr lang="en-GB" sz="1200" dirty="0">
                <a:cs typeface="Calibri"/>
              </a:rPr>
            </a:br>
            <a:r>
              <a:rPr lang="en-GB" sz="1200" dirty="0">
                <a:cs typeface="Calibri"/>
              </a:rPr>
              <a:t>My Questions:</a:t>
            </a:r>
          </a:p>
          <a:p>
            <a:r>
              <a:rPr lang="en-GB" sz="1200" dirty="0">
                <a:cs typeface="Calibri"/>
              </a:rPr>
              <a:t>- Was the game’s appearance attractive?</a:t>
            </a:r>
          </a:p>
          <a:p>
            <a:r>
              <a:rPr lang="en-GB" sz="1200" dirty="0">
                <a:cs typeface="Calibri"/>
              </a:rPr>
              <a:t>- Were there any glitches you came across? What were they?</a:t>
            </a:r>
          </a:p>
          <a:p>
            <a:r>
              <a:rPr lang="en-GB" sz="1200" dirty="0">
                <a:cs typeface="Calibri"/>
              </a:rPr>
              <a:t>- Did you enjoy the customisability options? Are there any different options you would like to add?</a:t>
            </a:r>
          </a:p>
          <a:p>
            <a:r>
              <a:rPr lang="en-GB" sz="1200" dirty="0">
                <a:cs typeface="Calibri"/>
              </a:rPr>
              <a:t>- Were the controls easy to understand?</a:t>
            </a:r>
          </a:p>
          <a:p>
            <a:r>
              <a:rPr lang="en-GB" sz="1200" dirty="0">
                <a:cs typeface="Calibri"/>
              </a:rPr>
              <a:t>- Were icons easily recognisable and easy to use?</a:t>
            </a:r>
          </a:p>
          <a:p>
            <a:r>
              <a:rPr lang="en-GB" sz="1200" dirty="0">
                <a:cs typeface="Calibri"/>
              </a:rPr>
              <a:t>- Was the background music enjoyable?</a:t>
            </a:r>
          </a:p>
          <a:p>
            <a:r>
              <a:rPr lang="en-GB" sz="1200" dirty="0">
                <a:cs typeface="Calibri"/>
              </a:rPr>
              <a:t>- Were the game obstacles adequately difficult to manoeuvre around?</a:t>
            </a:r>
          </a:p>
          <a:p>
            <a:r>
              <a:rPr lang="en-GB" sz="1200" dirty="0">
                <a:cs typeface="Calibri"/>
              </a:rPr>
              <a:t>- Was the map easy to navigate around?</a:t>
            </a:r>
            <a:endParaRPr lang="en-GB" sz="1100" dirty="0">
              <a:cs typeface="Calibri"/>
            </a:endParaRPr>
          </a:p>
        </p:txBody>
      </p:sp>
      <p:sp>
        <p:nvSpPr>
          <p:cNvPr id="7" name="TextBox 6">
            <a:extLst>
              <a:ext uri="{FF2B5EF4-FFF2-40B4-BE49-F238E27FC236}">
                <a16:creationId xmlns:a16="http://schemas.microsoft.com/office/drawing/2014/main" id="{B83C79F7-EF5B-CFF3-BBCB-36E0C89F95EB}"/>
              </a:ext>
            </a:extLst>
          </p:cNvPr>
          <p:cNvSpPr txBox="1"/>
          <p:nvPr/>
        </p:nvSpPr>
        <p:spPr>
          <a:xfrm>
            <a:off x="9529697" y="2171500"/>
            <a:ext cx="2294963" cy="2123658"/>
          </a:xfrm>
          <a:prstGeom prst="rect">
            <a:avLst/>
          </a:prstGeom>
          <a:noFill/>
          <a:ln w="19050">
            <a:solidFill>
              <a:schemeClr val="tx1"/>
            </a:solidFill>
          </a:ln>
        </p:spPr>
        <p:txBody>
          <a:bodyPr wrap="square" lIns="91440" tIns="45720" rIns="91440" bIns="45720" rtlCol="0" anchor="t">
            <a:spAutoFit/>
          </a:bodyPr>
          <a:lstStyle/>
          <a:p>
            <a:pPr algn="ctr"/>
            <a:r>
              <a:rPr lang="en-GB" b="1" dirty="0"/>
              <a:t>Final Test Video</a:t>
            </a:r>
          </a:p>
          <a:p>
            <a:pPr algn="ctr"/>
            <a:endParaRPr lang="en-GB" b="1" dirty="0"/>
          </a:p>
          <a:p>
            <a:pPr algn="ctr"/>
            <a:endParaRPr lang="en-GB" b="1" dirty="0"/>
          </a:p>
          <a:p>
            <a:pPr algn="ctr"/>
            <a:endParaRPr lang="en-GB" b="1" dirty="0"/>
          </a:p>
          <a:p>
            <a:pPr algn="ctr"/>
            <a:endParaRPr lang="en-GB" b="1" dirty="0"/>
          </a:p>
          <a:p>
            <a:pPr algn="ctr"/>
            <a:endParaRPr lang="en-GB" b="1" dirty="0"/>
          </a:p>
          <a:p>
            <a:pPr algn="ctr"/>
            <a:endParaRPr lang="en-US" sz="1200" dirty="0"/>
          </a:p>
          <a:p>
            <a:pPr algn="ctr"/>
            <a:r>
              <a:rPr lang="en-US" sz="1200" dirty="0">
                <a:ea typeface="+mn-lt"/>
                <a:cs typeface="+mn-lt"/>
              </a:rPr>
              <a:t>https://youtu.be/_vh3s5wOIRc</a:t>
            </a:r>
            <a:endParaRPr lang="en-US" dirty="0"/>
          </a:p>
        </p:txBody>
      </p:sp>
      <p:pic>
        <p:nvPicPr>
          <p:cNvPr id="8" name="Graphic 7" descr="Video camera with solid fill">
            <a:hlinkClick r:id="rId4"/>
            <a:extLst>
              <a:ext uri="{FF2B5EF4-FFF2-40B4-BE49-F238E27FC236}">
                <a16:creationId xmlns:a16="http://schemas.microsoft.com/office/drawing/2014/main" id="{E5CC23C1-11F7-8044-1D6A-77DE0E00C3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41460" y="2794960"/>
            <a:ext cx="671436" cy="671436"/>
          </a:xfrm>
          <a:prstGeom prst="rect">
            <a:avLst/>
          </a:prstGeom>
        </p:spPr>
      </p:pic>
    </p:spTree>
    <p:extLst>
      <p:ext uri="{BB962C8B-B14F-4D97-AF65-F5344CB8AC3E}">
        <p14:creationId xmlns:p14="http://schemas.microsoft.com/office/powerpoint/2010/main" val="1507766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CF050-D601-3715-3C3D-4BBB9A4B44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DB08B7-F85E-4EB2-0419-6ACA2544C288}"/>
              </a:ext>
            </a:extLst>
          </p:cNvPr>
          <p:cNvSpPr>
            <a:spLocks noGrp="1"/>
          </p:cNvSpPr>
          <p:nvPr>
            <p:ph type="title"/>
          </p:nvPr>
        </p:nvSpPr>
        <p:spPr>
          <a:xfrm>
            <a:off x="838200" y="2253964"/>
            <a:ext cx="10515600" cy="1325559"/>
          </a:xfrm>
        </p:spPr>
        <p:txBody>
          <a:bodyPr>
            <a:normAutofit/>
          </a:bodyPr>
          <a:lstStyle/>
          <a:p>
            <a:r>
              <a:rPr lang="en-US" sz="8000" b="1" dirty="0">
                <a:latin typeface="Abadi"/>
              </a:rPr>
              <a:t>Beta Testing</a:t>
            </a:r>
            <a:endParaRPr lang="en-GB" sz="8000" b="1" dirty="0">
              <a:latin typeface="Abadi" panose="020F0502020204030204" pitchFamily="34" charset="0"/>
            </a:endParaRPr>
          </a:p>
        </p:txBody>
      </p:sp>
      <p:sp>
        <p:nvSpPr>
          <p:cNvPr id="3" name="Rectangle 2">
            <a:extLst>
              <a:ext uri="{FF2B5EF4-FFF2-40B4-BE49-F238E27FC236}">
                <a16:creationId xmlns:a16="http://schemas.microsoft.com/office/drawing/2014/main" id="{A66DE98E-11B0-AA36-4E97-A6C1102AF4D2}"/>
              </a:ext>
            </a:extLst>
          </p:cNvPr>
          <p:cNvSpPr/>
          <p:nvPr/>
        </p:nvSpPr>
        <p:spPr>
          <a:xfrm>
            <a:off x="838199" y="3465945"/>
            <a:ext cx="10507132" cy="74494"/>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Graphic 6" descr="Car with solid fill">
            <a:extLst>
              <a:ext uri="{FF2B5EF4-FFF2-40B4-BE49-F238E27FC236}">
                <a16:creationId xmlns:a16="http://schemas.microsoft.com/office/drawing/2014/main" id="{CADC9765-E485-0406-DE9C-1F0A28389D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53626" y="2350135"/>
            <a:ext cx="1501965" cy="1492785"/>
          </a:xfrm>
          <a:prstGeom prst="rect">
            <a:avLst/>
          </a:prstGeom>
        </p:spPr>
      </p:pic>
    </p:spTree>
    <p:extLst>
      <p:ext uri="{BB962C8B-B14F-4D97-AF65-F5344CB8AC3E}">
        <p14:creationId xmlns:p14="http://schemas.microsoft.com/office/powerpoint/2010/main" val="36962839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611F0-CDB9-335D-2D27-B4623D90315F}"/>
              </a:ext>
            </a:extLst>
          </p:cNvPr>
          <p:cNvSpPr>
            <a:spLocks noGrp="1"/>
          </p:cNvSpPr>
          <p:nvPr>
            <p:ph type="title"/>
          </p:nvPr>
        </p:nvSpPr>
        <p:spPr>
          <a:xfrm>
            <a:off x="838203" y="402073"/>
            <a:ext cx="10515600" cy="1325559"/>
          </a:xfrm>
        </p:spPr>
        <p:txBody>
          <a:bodyPr/>
          <a:lstStyle/>
          <a:p>
            <a:r>
              <a:rPr lang="en-US" b="1">
                <a:latin typeface="Abadi"/>
              </a:rPr>
              <a:t>Stakeholders</a:t>
            </a:r>
            <a:endParaRPr lang="en-GB" b="1">
              <a:latin typeface="Abadi" panose="020B0604020104020204" pitchFamily="34" charset="0"/>
            </a:endParaRPr>
          </a:p>
        </p:txBody>
      </p:sp>
      <p:sp>
        <p:nvSpPr>
          <p:cNvPr id="3" name="Content Placeholder 2">
            <a:extLst>
              <a:ext uri="{FF2B5EF4-FFF2-40B4-BE49-F238E27FC236}">
                <a16:creationId xmlns:a16="http://schemas.microsoft.com/office/drawing/2014/main" id="{FE1E9843-9C93-94AE-C187-2B5197572B05}"/>
              </a:ext>
            </a:extLst>
          </p:cNvPr>
          <p:cNvSpPr>
            <a:spLocks noGrp="1"/>
          </p:cNvSpPr>
          <p:nvPr>
            <p:ph idx="1"/>
          </p:nvPr>
        </p:nvSpPr>
        <p:spPr>
          <a:xfrm>
            <a:off x="838203" y="1825627"/>
            <a:ext cx="10515594" cy="2875682"/>
          </a:xfrm>
        </p:spPr>
        <p:txBody>
          <a:bodyPr>
            <a:normAutofit/>
          </a:bodyPr>
          <a:lstStyle/>
          <a:p>
            <a:pPr marL="0" indent="0">
              <a:buNone/>
            </a:pPr>
            <a:r>
              <a:rPr lang="en-GB" sz="1400">
                <a:ea typeface="Calibri"/>
                <a:cs typeface="Calibri"/>
              </a:rPr>
              <a:t>My target demographic would be secondary school children and late teenagers from the ages between 14-18 – who would be interested in a fun parking game. I will make the graphics more colourful and brighter to make it more comical and less driving simulator-like. As well as being an enjoyable game to play, I would like to spread awareness of road safety and begin subtly develop parking practice with younger people. This would include navigating around traffic lights and turns whilst also not hitting curbs, potholes or other vehicles. Despite its cartoon-like appearance, it will feature some rules on the road to an extent of remaining fun to play whilst also sharing some educational knowledge of how the road works – this will further help younger children become more aware of road safety. </a:t>
            </a:r>
          </a:p>
          <a:p>
            <a:pPr marL="0" indent="0">
              <a:buNone/>
            </a:pPr>
            <a:r>
              <a:rPr lang="en-GB" sz="1400">
                <a:ea typeface="Calibri"/>
                <a:cs typeface="Calibri"/>
              </a:rPr>
              <a:t>I will ask stakeholders inside and outside my target demographic for their opinions to further enhance my gameplay and make it more appealing. I will continue to incorporate my stakeholder’s opinions and ideas throughout the creation process to further build my game to be more functional and appealing.</a:t>
            </a:r>
            <a:endParaRPr lang="en-GB" sz="3200">
              <a:ea typeface="Calibri"/>
              <a:cs typeface="Calibri"/>
            </a:endParaRPr>
          </a:p>
        </p:txBody>
      </p:sp>
      <p:graphicFrame>
        <p:nvGraphicFramePr>
          <p:cNvPr id="4" name="Table 12">
            <a:extLst>
              <a:ext uri="{FF2B5EF4-FFF2-40B4-BE49-F238E27FC236}">
                <a16:creationId xmlns:a16="http://schemas.microsoft.com/office/drawing/2014/main" id="{503EDBE9-3A87-77FE-3303-0516B55AFFC1}"/>
              </a:ext>
            </a:extLst>
          </p:cNvPr>
          <p:cNvGraphicFramePr>
            <a:graphicFrameLocks noGrp="1"/>
          </p:cNvGraphicFramePr>
          <p:nvPr>
            <p:extLst>
              <p:ext uri="{D42A27DB-BD31-4B8C-83A1-F6EECF244321}">
                <p14:modId xmlns:p14="http://schemas.microsoft.com/office/powerpoint/2010/main" val="1001892148"/>
              </p:ext>
            </p:extLst>
          </p:nvPr>
        </p:nvGraphicFramePr>
        <p:xfrm>
          <a:off x="916431" y="4370931"/>
          <a:ext cx="10359137" cy="1432453"/>
        </p:xfrm>
        <a:graphic>
          <a:graphicData uri="http://schemas.openxmlformats.org/drawingml/2006/table">
            <a:tbl>
              <a:tblPr firstRow="1">
                <a:tableStyleId>{5940675A-B579-460E-94D1-54222C63F5DA}</a:tableStyleId>
              </a:tblPr>
              <a:tblGrid>
                <a:gridCol w="1518217">
                  <a:extLst>
                    <a:ext uri="{9D8B030D-6E8A-4147-A177-3AD203B41FA5}">
                      <a16:colId xmlns:a16="http://schemas.microsoft.com/office/drawing/2014/main" val="4288658447"/>
                    </a:ext>
                  </a:extLst>
                </a:gridCol>
                <a:gridCol w="476172">
                  <a:extLst>
                    <a:ext uri="{9D8B030D-6E8A-4147-A177-3AD203B41FA5}">
                      <a16:colId xmlns:a16="http://schemas.microsoft.com/office/drawing/2014/main" val="2115652970"/>
                    </a:ext>
                  </a:extLst>
                </a:gridCol>
                <a:gridCol w="4182374">
                  <a:extLst>
                    <a:ext uri="{9D8B030D-6E8A-4147-A177-3AD203B41FA5}">
                      <a16:colId xmlns:a16="http://schemas.microsoft.com/office/drawing/2014/main" val="1376363957"/>
                    </a:ext>
                  </a:extLst>
                </a:gridCol>
                <a:gridCol w="4182374">
                  <a:extLst>
                    <a:ext uri="{9D8B030D-6E8A-4147-A177-3AD203B41FA5}">
                      <a16:colId xmlns:a16="http://schemas.microsoft.com/office/drawing/2014/main" val="921679134"/>
                    </a:ext>
                  </a:extLst>
                </a:gridCol>
              </a:tblGrid>
              <a:tr h="230734">
                <a:tc>
                  <a:txBody>
                    <a:bodyPr/>
                    <a:lstStyle/>
                    <a:p>
                      <a:r>
                        <a:rPr lang="en-US" sz="1100"/>
                        <a:t>Name</a:t>
                      </a:r>
                    </a:p>
                  </a:txBody>
                  <a:tcPr>
                    <a:lnB w="12700">
                      <a:solidFill>
                        <a:schemeClr val="tx1"/>
                      </a:solidFill>
                    </a:lnB>
                    <a:solidFill>
                      <a:schemeClr val="bg1">
                        <a:lumMod val="85000"/>
                      </a:schemeClr>
                    </a:solidFill>
                  </a:tcPr>
                </a:tc>
                <a:tc>
                  <a:txBody>
                    <a:bodyPr/>
                    <a:lstStyle/>
                    <a:p>
                      <a:r>
                        <a:rPr lang="en-US" sz="1100"/>
                        <a:t>Age</a:t>
                      </a:r>
                    </a:p>
                  </a:txBody>
                  <a:tcPr>
                    <a:lnB w="12700">
                      <a:solidFill>
                        <a:schemeClr val="tx1"/>
                      </a:solidFill>
                    </a:lnB>
                    <a:solidFill>
                      <a:schemeClr val="bg1">
                        <a:lumMod val="85000"/>
                      </a:schemeClr>
                    </a:solidFill>
                  </a:tcPr>
                </a:tc>
                <a:tc>
                  <a:txBody>
                    <a:bodyPr/>
                    <a:lstStyle/>
                    <a:p>
                      <a:r>
                        <a:rPr lang="en-US" sz="1100"/>
                        <a:t>Interests</a:t>
                      </a:r>
                    </a:p>
                  </a:txBody>
                  <a:tcPr>
                    <a:lnB w="12700">
                      <a:solidFill>
                        <a:schemeClr val="tx1"/>
                      </a:solidFill>
                    </a:lnB>
                    <a:solidFill>
                      <a:schemeClr val="bg1">
                        <a:lumMod val="85000"/>
                      </a:schemeClr>
                    </a:solidFill>
                  </a:tcPr>
                </a:tc>
                <a:tc>
                  <a:txBody>
                    <a:bodyPr/>
                    <a:lstStyle/>
                    <a:p>
                      <a:r>
                        <a:rPr lang="en-US" sz="1100"/>
                        <a:t>Statement</a:t>
                      </a:r>
                    </a:p>
                  </a:txBody>
                  <a:tcPr>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49413171"/>
                  </a:ext>
                </a:extLst>
              </a:tr>
              <a:tr h="357627">
                <a:tc>
                  <a:txBody>
                    <a:bodyPr/>
                    <a:lstStyle/>
                    <a:p>
                      <a:r>
                        <a:rPr lang="en-US" sz="1200" b="1"/>
                        <a:t>Linden</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marL="0" indent="0">
                        <a:buFont typeface="Calibri"/>
                        <a:buNone/>
                      </a:pPr>
                      <a:r>
                        <a:rPr lang="en-US" sz="1200" b="1"/>
                        <a:t>10</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marL="0" indent="0">
                        <a:buFont typeface="Calibri"/>
                        <a:buNone/>
                      </a:pPr>
                      <a:r>
                        <a:rPr lang="en-US" sz="1200" b="1"/>
                        <a:t>Video Games such as Roblox and Minecraft</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marL="0" indent="0">
                        <a:buFont typeface="Calibri"/>
                        <a:buNone/>
                      </a:pPr>
                      <a:r>
                        <a:rPr lang="en-US" sz="1200" b="1"/>
                        <a:t>“It should be easy to play so that I can play often”</a:t>
                      </a:r>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1276802"/>
                  </a:ext>
                </a:extLst>
              </a:tr>
              <a:tr h="397344">
                <a:tc>
                  <a:txBody>
                    <a:bodyPr/>
                    <a:lstStyle/>
                    <a:p>
                      <a:r>
                        <a:rPr lang="en-US" sz="1200" b="1"/>
                        <a:t>Willow</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marL="0" indent="0">
                        <a:buFont typeface="Calibri"/>
                        <a:buNone/>
                      </a:pPr>
                      <a:r>
                        <a:rPr lang="en-US" sz="1200" b="1"/>
                        <a:t>34</a:t>
                      </a: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marL="0" indent="0">
                        <a:buFont typeface="Calibri"/>
                        <a:buNone/>
                      </a:pPr>
                      <a:r>
                        <a:rPr lang="en-US" sz="1200" b="1"/>
                        <a:t>Cars</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marL="0" indent="0">
                        <a:buFont typeface="Calibri"/>
                        <a:buNone/>
                      </a:pPr>
                      <a:r>
                        <a:rPr lang="en-US" sz="1200" b="1"/>
                        <a:t>“The cars should be easy to drive and navigate and follow the rules of the road”</a:t>
                      </a:r>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1955781"/>
                  </a:ext>
                </a:extLst>
              </a:tr>
              <a:tr h="358546">
                <a:tc>
                  <a:txBody>
                    <a:bodyPr/>
                    <a:lstStyle/>
                    <a:p>
                      <a:pPr lvl="0">
                        <a:buNone/>
                      </a:pPr>
                      <a:r>
                        <a:rPr lang="en-US" sz="1200" b="1"/>
                        <a:t>Evelyn</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tcPr>
                </a:tc>
                <a:tc>
                  <a:txBody>
                    <a:bodyPr/>
                    <a:lstStyle/>
                    <a:p>
                      <a:pPr marL="0" lvl="0" indent="0">
                        <a:buFont typeface="Calibri"/>
                        <a:buNone/>
                      </a:pPr>
                      <a:r>
                        <a:rPr lang="en-US" sz="1200" b="1"/>
                        <a:t>15</a:t>
                      </a:r>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tcPr>
                </a:tc>
                <a:tc>
                  <a:txBody>
                    <a:bodyPr/>
                    <a:lstStyle/>
                    <a:p>
                      <a:pPr marL="0" lvl="0" indent="0">
                        <a:buFont typeface="Calibri"/>
                        <a:buNone/>
                      </a:pPr>
                      <a:r>
                        <a:rPr lang="en-US" sz="1200" b="1"/>
                        <a:t>Art, Painting</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tcPr>
                </a:tc>
                <a:tc>
                  <a:txBody>
                    <a:bodyPr/>
                    <a:lstStyle/>
                    <a:p>
                      <a:pPr marL="0" lvl="0" indent="0">
                        <a:buFont typeface="Calibri"/>
                        <a:buNone/>
                      </a:pPr>
                      <a:r>
                        <a:rPr lang="en-US" sz="1200" b="1"/>
                        <a:t>“I would like many customization options”</a:t>
                      </a:r>
                    </a:p>
                  </a:txBody>
                  <a:tcPr>
                    <a:lnL w="12700">
                      <a:solidFill>
                        <a:schemeClr val="tx1"/>
                      </a:solidFill>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7756713"/>
                  </a:ext>
                </a:extLst>
              </a:tr>
            </a:tbl>
          </a:graphicData>
        </a:graphic>
      </p:graphicFrame>
      <p:sp>
        <p:nvSpPr>
          <p:cNvPr id="5" name="Rectangle 4">
            <a:extLst>
              <a:ext uri="{FF2B5EF4-FFF2-40B4-BE49-F238E27FC236}">
                <a16:creationId xmlns:a16="http://schemas.microsoft.com/office/drawing/2014/main" id="{B0FEE163-CDAA-C44E-808D-46D3CFB50AC5}"/>
              </a:ext>
            </a:extLst>
          </p:cNvPr>
          <p:cNvSpPr/>
          <p:nvPr/>
        </p:nvSpPr>
        <p:spPr>
          <a:xfrm>
            <a:off x="842815" y="1390074"/>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descr="Car with solid fill">
            <a:extLst>
              <a:ext uri="{FF2B5EF4-FFF2-40B4-BE49-F238E27FC236}">
                <a16:creationId xmlns:a16="http://schemas.microsoft.com/office/drawing/2014/main" id="{5362EF2C-0996-EC7C-50AE-84AC35338B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spTree>
    <p:extLst>
      <p:ext uri="{BB962C8B-B14F-4D97-AF65-F5344CB8AC3E}">
        <p14:creationId xmlns:p14="http://schemas.microsoft.com/office/powerpoint/2010/main" val="19052217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E4482-718A-CE2F-FBFC-344D9D56C4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AB30BA-F265-5549-9AFD-4D70E809ACE5}"/>
              </a:ext>
            </a:extLst>
          </p:cNvPr>
          <p:cNvSpPr>
            <a:spLocks noGrp="1"/>
          </p:cNvSpPr>
          <p:nvPr>
            <p:ph type="title"/>
          </p:nvPr>
        </p:nvSpPr>
        <p:spPr/>
        <p:txBody>
          <a:bodyPr/>
          <a:lstStyle/>
          <a:p>
            <a:r>
              <a:rPr lang="en-US" b="1" dirty="0">
                <a:latin typeface="Abadi" panose="020B0604020104020204" pitchFamily="34" charset="0"/>
              </a:rPr>
              <a:t>Beta testing – Problems/glitches</a:t>
            </a:r>
            <a:endParaRPr lang="en-GB" b="1" dirty="0">
              <a:latin typeface="Abadi" panose="020B0604020104020204" pitchFamily="34" charset="0"/>
            </a:endParaRPr>
          </a:p>
        </p:txBody>
      </p:sp>
      <p:sp>
        <p:nvSpPr>
          <p:cNvPr id="4" name="Rectangle 3">
            <a:extLst>
              <a:ext uri="{FF2B5EF4-FFF2-40B4-BE49-F238E27FC236}">
                <a16:creationId xmlns:a16="http://schemas.microsoft.com/office/drawing/2014/main" id="{B8C58C6F-65C6-23B3-0EB3-15496511C091}"/>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A5388FED-73A8-2BFE-1BCD-8012A71FEC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sp>
        <p:nvSpPr>
          <p:cNvPr id="9" name="TextBox 8">
            <a:extLst>
              <a:ext uri="{FF2B5EF4-FFF2-40B4-BE49-F238E27FC236}">
                <a16:creationId xmlns:a16="http://schemas.microsoft.com/office/drawing/2014/main" id="{C73E53D5-88D4-5357-0F65-0641462398A2}"/>
              </a:ext>
            </a:extLst>
          </p:cNvPr>
          <p:cNvSpPr txBox="1"/>
          <p:nvPr/>
        </p:nvSpPr>
        <p:spPr>
          <a:xfrm>
            <a:off x="7101589" y="1552656"/>
            <a:ext cx="5050841" cy="2677656"/>
          </a:xfrm>
          <a:prstGeom prst="rect">
            <a:avLst/>
          </a:prstGeom>
          <a:noFill/>
        </p:spPr>
        <p:txBody>
          <a:bodyPr wrap="square" rtlCol="0">
            <a:spAutoFit/>
          </a:bodyPr>
          <a:lstStyle/>
          <a:p>
            <a:r>
              <a:rPr lang="en-GB" sz="1400" dirty="0"/>
              <a:t>From my feedback, It seemed that most people experienced 1-2 glitches. This is good as most of the glitches experienced were glitches that I know of from my own testing rather than any newer problems. The most prominent problems encountered were </a:t>
            </a:r>
            <a:r>
              <a:rPr lang="en-GB" sz="1400" b="1" dirty="0"/>
              <a:t>memory errors, health errors on potholes or cars and the problem of not changing the car customisation quick enough</a:t>
            </a:r>
            <a:r>
              <a:rPr lang="en-GB" sz="1400" dirty="0"/>
              <a:t>. Although I have assumed that the memory error is due to the limitation of Greenfoot, it is the easiest problem to fix by simply re-opening Greenfoot. However, it is still frustrating for users to re-open the environment repeatedly. The pothole/car error is something that I must spend more time on to attempt to fix the problem as it seems most likely to be a logic error.</a:t>
            </a:r>
            <a:endParaRPr lang="en-US" sz="1400" dirty="0"/>
          </a:p>
        </p:txBody>
      </p:sp>
      <p:sp>
        <p:nvSpPr>
          <p:cNvPr id="12" name="TextBox 11">
            <a:extLst>
              <a:ext uri="{FF2B5EF4-FFF2-40B4-BE49-F238E27FC236}">
                <a16:creationId xmlns:a16="http://schemas.microsoft.com/office/drawing/2014/main" id="{4E2B17DD-2D75-6C1E-A022-2FE885D0B840}"/>
              </a:ext>
            </a:extLst>
          </p:cNvPr>
          <p:cNvSpPr txBox="1"/>
          <p:nvPr/>
        </p:nvSpPr>
        <p:spPr>
          <a:xfrm>
            <a:off x="5022876" y="4931536"/>
            <a:ext cx="6559524" cy="1384995"/>
          </a:xfrm>
          <a:prstGeom prst="rect">
            <a:avLst/>
          </a:prstGeom>
          <a:noFill/>
        </p:spPr>
        <p:txBody>
          <a:bodyPr wrap="square" rtlCol="0">
            <a:spAutoFit/>
          </a:bodyPr>
          <a:lstStyle/>
          <a:p>
            <a:r>
              <a:rPr lang="en-GB" sz="1400" dirty="0"/>
              <a:t>From my feedback, I had </a:t>
            </a:r>
            <a:r>
              <a:rPr lang="en-GB" sz="1400" b="1" dirty="0"/>
              <a:t>a range of computer specifications</a:t>
            </a:r>
            <a:r>
              <a:rPr lang="en-GB" sz="1400" dirty="0"/>
              <a:t>. It seemed that most people encountered similar problems regardless of the machine they were using. Perhaps, in the future, I could test a wider range of different specifications (e.g. laptops) to gain a greater understanding of the optimal specifications to play the game. The memory problem seemed to occur regardless of the machine – this may have been a restriction with using Greenfoot rather than the computer downloaded on.</a:t>
            </a:r>
            <a:endParaRPr lang="en-US" sz="1400" dirty="0"/>
          </a:p>
        </p:txBody>
      </p:sp>
      <p:pic>
        <p:nvPicPr>
          <p:cNvPr id="14" name="Picture 13">
            <a:extLst>
              <a:ext uri="{FF2B5EF4-FFF2-40B4-BE49-F238E27FC236}">
                <a16:creationId xmlns:a16="http://schemas.microsoft.com/office/drawing/2014/main" id="{FE5A9F08-45DE-E9B6-AE22-257F85DE38FF}"/>
              </a:ext>
            </a:extLst>
          </p:cNvPr>
          <p:cNvPicPr>
            <a:picLocks noChangeAspect="1"/>
          </p:cNvPicPr>
          <p:nvPr/>
        </p:nvPicPr>
        <p:blipFill rotWithShape="1">
          <a:blip r:embed="rId4"/>
          <a:srcRect l="4163"/>
          <a:stretch/>
        </p:blipFill>
        <p:spPr>
          <a:xfrm>
            <a:off x="95416" y="2105534"/>
            <a:ext cx="3899091" cy="1571900"/>
          </a:xfrm>
          <a:prstGeom prst="rect">
            <a:avLst/>
          </a:prstGeom>
        </p:spPr>
      </p:pic>
      <p:pic>
        <p:nvPicPr>
          <p:cNvPr id="16" name="Picture 15">
            <a:extLst>
              <a:ext uri="{FF2B5EF4-FFF2-40B4-BE49-F238E27FC236}">
                <a16:creationId xmlns:a16="http://schemas.microsoft.com/office/drawing/2014/main" id="{47C7ED27-E6FD-BD5C-A76B-351326C09AFD}"/>
              </a:ext>
            </a:extLst>
          </p:cNvPr>
          <p:cNvPicPr>
            <a:picLocks noChangeAspect="1"/>
          </p:cNvPicPr>
          <p:nvPr/>
        </p:nvPicPr>
        <p:blipFill>
          <a:blip r:embed="rId5"/>
          <a:stretch>
            <a:fillRect/>
          </a:stretch>
        </p:blipFill>
        <p:spPr>
          <a:xfrm>
            <a:off x="3994507" y="1537636"/>
            <a:ext cx="3107082" cy="3187705"/>
          </a:xfrm>
          <a:prstGeom prst="rect">
            <a:avLst/>
          </a:prstGeom>
        </p:spPr>
      </p:pic>
      <p:pic>
        <p:nvPicPr>
          <p:cNvPr id="18" name="Picture 17">
            <a:extLst>
              <a:ext uri="{FF2B5EF4-FFF2-40B4-BE49-F238E27FC236}">
                <a16:creationId xmlns:a16="http://schemas.microsoft.com/office/drawing/2014/main" id="{F3822A06-DDA2-F66E-47A9-0ADFC1F36EC9}"/>
              </a:ext>
            </a:extLst>
          </p:cNvPr>
          <p:cNvPicPr>
            <a:picLocks noChangeAspect="1"/>
          </p:cNvPicPr>
          <p:nvPr/>
        </p:nvPicPr>
        <p:blipFill>
          <a:blip r:embed="rId6"/>
          <a:stretch>
            <a:fillRect/>
          </a:stretch>
        </p:blipFill>
        <p:spPr>
          <a:xfrm>
            <a:off x="248722" y="4718505"/>
            <a:ext cx="4587568" cy="1774365"/>
          </a:xfrm>
          <a:prstGeom prst="rect">
            <a:avLst/>
          </a:prstGeom>
        </p:spPr>
      </p:pic>
      <p:cxnSp>
        <p:nvCxnSpPr>
          <p:cNvPr id="3" name="Straight Connector 2">
            <a:extLst>
              <a:ext uri="{FF2B5EF4-FFF2-40B4-BE49-F238E27FC236}">
                <a16:creationId xmlns:a16="http://schemas.microsoft.com/office/drawing/2014/main" id="{61CE05B7-7967-53AD-A91E-77FD97497E68}"/>
              </a:ext>
            </a:extLst>
          </p:cNvPr>
          <p:cNvCxnSpPr/>
          <p:nvPr/>
        </p:nvCxnSpPr>
        <p:spPr>
          <a:xfrm>
            <a:off x="391654" y="4635967"/>
            <a:ext cx="1140869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7846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F250D-94CB-76A6-B002-FB1F0098EB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13C435-F8E0-6D22-592E-C80D2D7B32E3}"/>
              </a:ext>
            </a:extLst>
          </p:cNvPr>
          <p:cNvSpPr>
            <a:spLocks noGrp="1"/>
          </p:cNvSpPr>
          <p:nvPr>
            <p:ph type="title"/>
          </p:nvPr>
        </p:nvSpPr>
        <p:spPr/>
        <p:txBody>
          <a:bodyPr/>
          <a:lstStyle/>
          <a:p>
            <a:r>
              <a:rPr lang="en-US" b="1" dirty="0">
                <a:latin typeface="Abadi" panose="020B0604020104020204" pitchFamily="34" charset="0"/>
              </a:rPr>
              <a:t>Beta testing – Menu and Music</a:t>
            </a:r>
            <a:endParaRPr lang="en-GB" b="1" dirty="0">
              <a:latin typeface="Abadi" panose="020B0604020104020204" pitchFamily="34" charset="0"/>
            </a:endParaRPr>
          </a:p>
        </p:txBody>
      </p:sp>
      <p:sp>
        <p:nvSpPr>
          <p:cNvPr id="4" name="Rectangle 3">
            <a:extLst>
              <a:ext uri="{FF2B5EF4-FFF2-40B4-BE49-F238E27FC236}">
                <a16:creationId xmlns:a16="http://schemas.microsoft.com/office/drawing/2014/main" id="{9A120709-CE88-9AAD-9C6A-A02C605F4A21}"/>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531159E3-FEAA-6BE0-9611-587C39797C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pic>
        <p:nvPicPr>
          <p:cNvPr id="11" name="Picture 10">
            <a:extLst>
              <a:ext uri="{FF2B5EF4-FFF2-40B4-BE49-F238E27FC236}">
                <a16:creationId xmlns:a16="http://schemas.microsoft.com/office/drawing/2014/main" id="{1C1BAFC5-3C4D-2498-5718-5C4F75850FC7}"/>
              </a:ext>
            </a:extLst>
          </p:cNvPr>
          <p:cNvPicPr>
            <a:picLocks noChangeAspect="1"/>
          </p:cNvPicPr>
          <p:nvPr/>
        </p:nvPicPr>
        <p:blipFill>
          <a:blip r:embed="rId4"/>
          <a:stretch>
            <a:fillRect/>
          </a:stretch>
        </p:blipFill>
        <p:spPr>
          <a:xfrm>
            <a:off x="572900" y="1873181"/>
            <a:ext cx="3949269" cy="1492786"/>
          </a:xfrm>
          <a:prstGeom prst="rect">
            <a:avLst/>
          </a:prstGeom>
        </p:spPr>
      </p:pic>
      <p:pic>
        <p:nvPicPr>
          <p:cNvPr id="13" name="Picture 12">
            <a:extLst>
              <a:ext uri="{FF2B5EF4-FFF2-40B4-BE49-F238E27FC236}">
                <a16:creationId xmlns:a16="http://schemas.microsoft.com/office/drawing/2014/main" id="{486586AD-F093-1412-9EBD-4F0236C33A7C}"/>
              </a:ext>
            </a:extLst>
          </p:cNvPr>
          <p:cNvPicPr>
            <a:picLocks noChangeAspect="1"/>
          </p:cNvPicPr>
          <p:nvPr/>
        </p:nvPicPr>
        <p:blipFill>
          <a:blip r:embed="rId5"/>
          <a:stretch>
            <a:fillRect/>
          </a:stretch>
        </p:blipFill>
        <p:spPr>
          <a:xfrm>
            <a:off x="4753815" y="1964621"/>
            <a:ext cx="2517861" cy="1325559"/>
          </a:xfrm>
          <a:prstGeom prst="rect">
            <a:avLst/>
          </a:prstGeom>
        </p:spPr>
      </p:pic>
      <p:pic>
        <p:nvPicPr>
          <p:cNvPr id="15" name="Picture 14">
            <a:extLst>
              <a:ext uri="{FF2B5EF4-FFF2-40B4-BE49-F238E27FC236}">
                <a16:creationId xmlns:a16="http://schemas.microsoft.com/office/drawing/2014/main" id="{358459D0-BCAA-EEA5-34ED-9BA24AB6DDEC}"/>
              </a:ext>
            </a:extLst>
          </p:cNvPr>
          <p:cNvPicPr>
            <a:picLocks noChangeAspect="1"/>
          </p:cNvPicPr>
          <p:nvPr/>
        </p:nvPicPr>
        <p:blipFill>
          <a:blip r:embed="rId6"/>
          <a:stretch>
            <a:fillRect/>
          </a:stretch>
        </p:blipFill>
        <p:spPr>
          <a:xfrm>
            <a:off x="440820" y="3644980"/>
            <a:ext cx="3522543" cy="1858045"/>
          </a:xfrm>
          <a:prstGeom prst="rect">
            <a:avLst/>
          </a:prstGeom>
        </p:spPr>
      </p:pic>
      <p:sp>
        <p:nvSpPr>
          <p:cNvPr id="16" name="TextBox 15">
            <a:extLst>
              <a:ext uri="{FF2B5EF4-FFF2-40B4-BE49-F238E27FC236}">
                <a16:creationId xmlns:a16="http://schemas.microsoft.com/office/drawing/2014/main" id="{375D42AF-4D12-7579-558E-246DAD535B42}"/>
              </a:ext>
            </a:extLst>
          </p:cNvPr>
          <p:cNvSpPr txBox="1"/>
          <p:nvPr/>
        </p:nvSpPr>
        <p:spPr>
          <a:xfrm>
            <a:off x="7351058" y="1964621"/>
            <a:ext cx="4545106" cy="1384995"/>
          </a:xfrm>
          <a:prstGeom prst="rect">
            <a:avLst/>
          </a:prstGeom>
          <a:noFill/>
        </p:spPr>
        <p:txBody>
          <a:bodyPr wrap="square" rtlCol="0">
            <a:spAutoFit/>
          </a:bodyPr>
          <a:lstStyle/>
          <a:p>
            <a:r>
              <a:rPr lang="en-GB" sz="1400" dirty="0"/>
              <a:t>From feedback, it seems that most people </a:t>
            </a:r>
            <a:r>
              <a:rPr lang="en-GB" sz="1400" b="1" dirty="0"/>
              <a:t>enjoyed</a:t>
            </a:r>
            <a:r>
              <a:rPr lang="en-GB" sz="1400" dirty="0"/>
              <a:t> the appearance of the menu screen. However, perhaps I can make it a bit more realistic if I were to remake the game. I could also make the indicator buttons either part of the menu screen or look more like the realistic car dashboard as many got confused over why there were there. </a:t>
            </a:r>
            <a:endParaRPr lang="en-US" sz="1400" dirty="0"/>
          </a:p>
        </p:txBody>
      </p:sp>
      <p:sp>
        <p:nvSpPr>
          <p:cNvPr id="17" name="TextBox 16">
            <a:extLst>
              <a:ext uri="{FF2B5EF4-FFF2-40B4-BE49-F238E27FC236}">
                <a16:creationId xmlns:a16="http://schemas.microsoft.com/office/drawing/2014/main" id="{0083C467-08B2-3520-A9EC-803F382990CF}"/>
              </a:ext>
            </a:extLst>
          </p:cNvPr>
          <p:cNvSpPr txBox="1"/>
          <p:nvPr/>
        </p:nvSpPr>
        <p:spPr>
          <a:xfrm>
            <a:off x="376908" y="5475334"/>
            <a:ext cx="3586455" cy="1169551"/>
          </a:xfrm>
          <a:prstGeom prst="rect">
            <a:avLst/>
          </a:prstGeom>
          <a:noFill/>
        </p:spPr>
        <p:txBody>
          <a:bodyPr wrap="square" rtlCol="0">
            <a:spAutoFit/>
          </a:bodyPr>
          <a:lstStyle/>
          <a:p>
            <a:r>
              <a:rPr lang="en-GB" sz="1400" dirty="0"/>
              <a:t>From feedback, people thought that the play buttons </a:t>
            </a:r>
            <a:r>
              <a:rPr lang="en-GB" sz="1400" b="1" dirty="0"/>
              <a:t>were mostly easily recognisable when navigating the menu screen</a:t>
            </a:r>
            <a:r>
              <a:rPr lang="en-GB" sz="1400" dirty="0"/>
              <a:t>. Perhaps I could make them more obviously buttons in future edits of my game.</a:t>
            </a:r>
            <a:endParaRPr lang="en-US" sz="1400" dirty="0"/>
          </a:p>
        </p:txBody>
      </p:sp>
      <p:pic>
        <p:nvPicPr>
          <p:cNvPr id="5" name="Picture 4">
            <a:extLst>
              <a:ext uri="{FF2B5EF4-FFF2-40B4-BE49-F238E27FC236}">
                <a16:creationId xmlns:a16="http://schemas.microsoft.com/office/drawing/2014/main" id="{8A10C094-2A5E-4FA7-2013-D951D2FC1BD9}"/>
              </a:ext>
            </a:extLst>
          </p:cNvPr>
          <p:cNvPicPr>
            <a:picLocks noChangeAspect="1"/>
          </p:cNvPicPr>
          <p:nvPr/>
        </p:nvPicPr>
        <p:blipFill>
          <a:blip r:embed="rId7"/>
          <a:stretch>
            <a:fillRect/>
          </a:stretch>
        </p:blipFill>
        <p:spPr>
          <a:xfrm>
            <a:off x="4186889" y="3596595"/>
            <a:ext cx="3522543" cy="1865338"/>
          </a:xfrm>
          <a:prstGeom prst="rect">
            <a:avLst/>
          </a:prstGeom>
        </p:spPr>
      </p:pic>
      <p:sp>
        <p:nvSpPr>
          <p:cNvPr id="8" name="TextBox 7">
            <a:extLst>
              <a:ext uri="{FF2B5EF4-FFF2-40B4-BE49-F238E27FC236}">
                <a16:creationId xmlns:a16="http://schemas.microsoft.com/office/drawing/2014/main" id="{D8935AD3-B6F4-E6F3-A7A7-6720D28359ED}"/>
              </a:ext>
            </a:extLst>
          </p:cNvPr>
          <p:cNvSpPr txBox="1"/>
          <p:nvPr/>
        </p:nvSpPr>
        <p:spPr>
          <a:xfrm>
            <a:off x="4038011" y="5450765"/>
            <a:ext cx="4195117" cy="1384995"/>
          </a:xfrm>
          <a:prstGeom prst="rect">
            <a:avLst/>
          </a:prstGeom>
          <a:noFill/>
        </p:spPr>
        <p:txBody>
          <a:bodyPr wrap="square" rtlCol="0">
            <a:spAutoFit/>
          </a:bodyPr>
          <a:lstStyle/>
          <a:p>
            <a:r>
              <a:rPr lang="en-GB" sz="1400" dirty="0"/>
              <a:t>I also understood from feedback that the how-to screen was </a:t>
            </a:r>
            <a:r>
              <a:rPr lang="en-GB" sz="1400" b="1" dirty="0"/>
              <a:t>useful in showing the controls of the game. </a:t>
            </a:r>
            <a:r>
              <a:rPr lang="en-GB" sz="1400" dirty="0"/>
              <a:t>From my own reviewing of the beta tests, I think that it may be perhaps useful to outline that the how-to screen is viewed before the first level is played. This is because many of my play-testers skipped this stage.</a:t>
            </a:r>
            <a:endParaRPr lang="en-US" sz="1400" dirty="0"/>
          </a:p>
        </p:txBody>
      </p:sp>
      <p:pic>
        <p:nvPicPr>
          <p:cNvPr id="7" name="Picture 6">
            <a:extLst>
              <a:ext uri="{FF2B5EF4-FFF2-40B4-BE49-F238E27FC236}">
                <a16:creationId xmlns:a16="http://schemas.microsoft.com/office/drawing/2014/main" id="{BC24EC24-BCF8-FFC6-FD08-27F46F96E761}"/>
              </a:ext>
            </a:extLst>
          </p:cNvPr>
          <p:cNvPicPr>
            <a:picLocks noChangeAspect="1"/>
          </p:cNvPicPr>
          <p:nvPr/>
        </p:nvPicPr>
        <p:blipFill>
          <a:blip r:embed="rId8"/>
          <a:stretch>
            <a:fillRect/>
          </a:stretch>
        </p:blipFill>
        <p:spPr>
          <a:xfrm>
            <a:off x="8461278" y="3595587"/>
            <a:ext cx="3574253" cy="1865338"/>
          </a:xfrm>
          <a:prstGeom prst="rect">
            <a:avLst/>
          </a:prstGeom>
        </p:spPr>
      </p:pic>
      <p:sp>
        <p:nvSpPr>
          <p:cNvPr id="9" name="TextBox 8">
            <a:extLst>
              <a:ext uri="{FF2B5EF4-FFF2-40B4-BE49-F238E27FC236}">
                <a16:creationId xmlns:a16="http://schemas.microsoft.com/office/drawing/2014/main" id="{053FD17D-D99F-34C8-FB73-BE490FF6E171}"/>
              </a:ext>
            </a:extLst>
          </p:cNvPr>
          <p:cNvSpPr txBox="1"/>
          <p:nvPr/>
        </p:nvSpPr>
        <p:spPr>
          <a:xfrm>
            <a:off x="8262609" y="5404214"/>
            <a:ext cx="3772922" cy="523220"/>
          </a:xfrm>
          <a:prstGeom prst="rect">
            <a:avLst/>
          </a:prstGeom>
          <a:noFill/>
        </p:spPr>
        <p:txBody>
          <a:bodyPr wrap="square" rtlCol="0">
            <a:spAutoFit/>
          </a:bodyPr>
          <a:lstStyle/>
          <a:p>
            <a:r>
              <a:rPr lang="en-GB" sz="1400" dirty="0"/>
              <a:t>The feedback also told me that </a:t>
            </a:r>
            <a:r>
              <a:rPr lang="en-GB" sz="1400" b="1" dirty="0"/>
              <a:t>people enjoyed the music </a:t>
            </a:r>
            <a:r>
              <a:rPr lang="en-GB" sz="1400" dirty="0"/>
              <a:t>that I chose to accompany the game.</a:t>
            </a:r>
            <a:endParaRPr lang="en-US" sz="1400" dirty="0"/>
          </a:p>
        </p:txBody>
      </p:sp>
      <p:cxnSp>
        <p:nvCxnSpPr>
          <p:cNvPr id="12" name="Straight Connector 11">
            <a:extLst>
              <a:ext uri="{FF2B5EF4-FFF2-40B4-BE49-F238E27FC236}">
                <a16:creationId xmlns:a16="http://schemas.microsoft.com/office/drawing/2014/main" id="{5B212EF1-86B1-B7D3-E8B6-363535D7A3F7}"/>
              </a:ext>
            </a:extLst>
          </p:cNvPr>
          <p:cNvCxnSpPr/>
          <p:nvPr/>
        </p:nvCxnSpPr>
        <p:spPr>
          <a:xfrm>
            <a:off x="376908" y="3457407"/>
            <a:ext cx="1140869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05162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926FD-0E67-0DD3-CC1A-0C27222E4F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A44B31-4AE7-0887-11E2-0C32698B5DE8}"/>
              </a:ext>
            </a:extLst>
          </p:cNvPr>
          <p:cNvSpPr>
            <a:spLocks noGrp="1"/>
          </p:cNvSpPr>
          <p:nvPr>
            <p:ph type="title"/>
          </p:nvPr>
        </p:nvSpPr>
        <p:spPr/>
        <p:txBody>
          <a:bodyPr>
            <a:normAutofit/>
          </a:bodyPr>
          <a:lstStyle/>
          <a:p>
            <a:r>
              <a:rPr lang="en-US" sz="3200" b="1" dirty="0">
                <a:latin typeface="Abadi" panose="020B0604020104020204" pitchFamily="34" charset="0"/>
              </a:rPr>
              <a:t>Beta testing – </a:t>
            </a:r>
            <a:r>
              <a:rPr lang="en-GB" sz="3200" b="1" dirty="0">
                <a:latin typeface="Abadi" panose="020B0604020104020204" pitchFamily="34" charset="0"/>
              </a:rPr>
              <a:t>Customisability</a:t>
            </a:r>
            <a:r>
              <a:rPr lang="en-US" sz="3200" b="1" dirty="0">
                <a:latin typeface="Abadi" panose="020B0604020104020204" pitchFamily="34" charset="0"/>
              </a:rPr>
              <a:t> and Level appearance</a:t>
            </a:r>
            <a:endParaRPr lang="en-GB" sz="3200" b="1" dirty="0">
              <a:latin typeface="Abadi" panose="020B0604020104020204" pitchFamily="34" charset="0"/>
            </a:endParaRPr>
          </a:p>
        </p:txBody>
      </p:sp>
      <p:sp>
        <p:nvSpPr>
          <p:cNvPr id="4" name="Rectangle 3">
            <a:extLst>
              <a:ext uri="{FF2B5EF4-FFF2-40B4-BE49-F238E27FC236}">
                <a16:creationId xmlns:a16="http://schemas.microsoft.com/office/drawing/2014/main" id="{7D2E43CE-F2C2-CD62-9CD0-399A5B47F759}"/>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0BC96B24-3C0C-ECB3-2C00-17FECD8CC6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pic>
        <p:nvPicPr>
          <p:cNvPr id="12" name="Picture 11">
            <a:extLst>
              <a:ext uri="{FF2B5EF4-FFF2-40B4-BE49-F238E27FC236}">
                <a16:creationId xmlns:a16="http://schemas.microsoft.com/office/drawing/2014/main" id="{BC01A6B3-0B70-621E-7852-737720F08C88}"/>
              </a:ext>
            </a:extLst>
          </p:cNvPr>
          <p:cNvPicPr>
            <a:picLocks noChangeAspect="1"/>
          </p:cNvPicPr>
          <p:nvPr/>
        </p:nvPicPr>
        <p:blipFill>
          <a:blip r:embed="rId4"/>
          <a:stretch>
            <a:fillRect/>
          </a:stretch>
        </p:blipFill>
        <p:spPr>
          <a:xfrm>
            <a:off x="258838" y="1595120"/>
            <a:ext cx="4922762" cy="2130531"/>
          </a:xfrm>
          <a:prstGeom prst="rect">
            <a:avLst/>
          </a:prstGeom>
        </p:spPr>
      </p:pic>
      <p:pic>
        <p:nvPicPr>
          <p:cNvPr id="18" name="Picture 17">
            <a:extLst>
              <a:ext uri="{FF2B5EF4-FFF2-40B4-BE49-F238E27FC236}">
                <a16:creationId xmlns:a16="http://schemas.microsoft.com/office/drawing/2014/main" id="{56FD5DBE-6A18-B934-FDE6-272A86934D29}"/>
              </a:ext>
            </a:extLst>
          </p:cNvPr>
          <p:cNvPicPr>
            <a:picLocks noChangeAspect="1"/>
          </p:cNvPicPr>
          <p:nvPr/>
        </p:nvPicPr>
        <p:blipFill>
          <a:blip r:embed="rId5"/>
          <a:stretch>
            <a:fillRect/>
          </a:stretch>
        </p:blipFill>
        <p:spPr>
          <a:xfrm>
            <a:off x="5155726" y="1591532"/>
            <a:ext cx="3709352" cy="2137706"/>
          </a:xfrm>
          <a:prstGeom prst="rect">
            <a:avLst/>
          </a:prstGeom>
        </p:spPr>
      </p:pic>
      <p:sp>
        <p:nvSpPr>
          <p:cNvPr id="19" name="TextBox 18">
            <a:extLst>
              <a:ext uri="{FF2B5EF4-FFF2-40B4-BE49-F238E27FC236}">
                <a16:creationId xmlns:a16="http://schemas.microsoft.com/office/drawing/2014/main" id="{982EC0D7-BEB5-0B76-FAEE-3BDB24F7E556}"/>
              </a:ext>
            </a:extLst>
          </p:cNvPr>
          <p:cNvSpPr txBox="1"/>
          <p:nvPr/>
        </p:nvSpPr>
        <p:spPr>
          <a:xfrm>
            <a:off x="8853277" y="1690688"/>
            <a:ext cx="3031086" cy="2462213"/>
          </a:xfrm>
          <a:prstGeom prst="rect">
            <a:avLst/>
          </a:prstGeom>
          <a:noFill/>
        </p:spPr>
        <p:txBody>
          <a:bodyPr wrap="square" rtlCol="0">
            <a:spAutoFit/>
          </a:bodyPr>
          <a:lstStyle/>
          <a:p>
            <a:r>
              <a:rPr lang="en-GB" sz="1400" dirty="0"/>
              <a:t>From feedback, it seemed that there were </a:t>
            </a:r>
            <a:r>
              <a:rPr lang="en-GB" sz="1400" b="1" dirty="0"/>
              <a:t>various ideas for customisability options</a:t>
            </a:r>
            <a:r>
              <a:rPr lang="en-GB" sz="1400" dirty="0"/>
              <a:t>. Although there was mainly good feedback for the pre-existing customisations, there were many responses to add a wider range of cars and colours as well as currency to purchase new cars. This was going to be added in my original idea if I had more time and was definitely a good idea to add in the future.</a:t>
            </a:r>
            <a:endParaRPr lang="en-US" sz="1400" dirty="0"/>
          </a:p>
        </p:txBody>
      </p:sp>
      <p:cxnSp>
        <p:nvCxnSpPr>
          <p:cNvPr id="20" name="Straight Connector 19">
            <a:extLst>
              <a:ext uri="{FF2B5EF4-FFF2-40B4-BE49-F238E27FC236}">
                <a16:creationId xmlns:a16="http://schemas.microsoft.com/office/drawing/2014/main" id="{25F45CD0-F74E-60F8-0DEC-31FCAFEA2408}"/>
              </a:ext>
            </a:extLst>
          </p:cNvPr>
          <p:cNvCxnSpPr/>
          <p:nvPr/>
        </p:nvCxnSpPr>
        <p:spPr>
          <a:xfrm>
            <a:off x="391654" y="4152901"/>
            <a:ext cx="11408692"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7A020E72-FA3D-576C-8933-51FC34743767}"/>
              </a:ext>
            </a:extLst>
          </p:cNvPr>
          <p:cNvPicPr>
            <a:picLocks noChangeAspect="1"/>
          </p:cNvPicPr>
          <p:nvPr/>
        </p:nvPicPr>
        <p:blipFill>
          <a:blip r:embed="rId6"/>
          <a:stretch>
            <a:fillRect/>
          </a:stretch>
        </p:blipFill>
        <p:spPr>
          <a:xfrm>
            <a:off x="258838" y="4338955"/>
            <a:ext cx="4782185" cy="1970404"/>
          </a:xfrm>
          <a:prstGeom prst="rect">
            <a:avLst/>
          </a:prstGeom>
        </p:spPr>
      </p:pic>
      <p:pic>
        <p:nvPicPr>
          <p:cNvPr id="24" name="Picture 23">
            <a:extLst>
              <a:ext uri="{FF2B5EF4-FFF2-40B4-BE49-F238E27FC236}">
                <a16:creationId xmlns:a16="http://schemas.microsoft.com/office/drawing/2014/main" id="{0D9C118D-1137-E2E3-731C-5CEF69BFD413}"/>
              </a:ext>
            </a:extLst>
          </p:cNvPr>
          <p:cNvPicPr>
            <a:picLocks noChangeAspect="1"/>
          </p:cNvPicPr>
          <p:nvPr/>
        </p:nvPicPr>
        <p:blipFill>
          <a:blip r:embed="rId7"/>
          <a:stretch>
            <a:fillRect/>
          </a:stretch>
        </p:blipFill>
        <p:spPr>
          <a:xfrm>
            <a:off x="5127398" y="4754017"/>
            <a:ext cx="3290887" cy="1567974"/>
          </a:xfrm>
          <a:prstGeom prst="rect">
            <a:avLst/>
          </a:prstGeom>
        </p:spPr>
      </p:pic>
      <p:sp>
        <p:nvSpPr>
          <p:cNvPr id="25" name="TextBox 24">
            <a:extLst>
              <a:ext uri="{FF2B5EF4-FFF2-40B4-BE49-F238E27FC236}">
                <a16:creationId xmlns:a16="http://schemas.microsoft.com/office/drawing/2014/main" id="{74EDBEA0-5A6F-6F99-650A-E30CBA88C3C0}"/>
              </a:ext>
            </a:extLst>
          </p:cNvPr>
          <p:cNvSpPr txBox="1"/>
          <p:nvPr/>
        </p:nvSpPr>
        <p:spPr>
          <a:xfrm>
            <a:off x="8467084" y="4309322"/>
            <a:ext cx="3466078" cy="2246769"/>
          </a:xfrm>
          <a:prstGeom prst="rect">
            <a:avLst/>
          </a:prstGeom>
          <a:noFill/>
        </p:spPr>
        <p:txBody>
          <a:bodyPr wrap="square" rtlCol="0">
            <a:spAutoFit/>
          </a:bodyPr>
          <a:lstStyle/>
          <a:p>
            <a:r>
              <a:rPr lang="en-GB" sz="1400" dirty="0"/>
              <a:t>Overall, there was still </a:t>
            </a:r>
            <a:r>
              <a:rPr lang="en-GB" sz="1400" b="1" dirty="0"/>
              <a:t>a positive review of the level’s appearance</a:t>
            </a:r>
            <a:r>
              <a:rPr lang="en-GB" sz="1400" dirty="0"/>
              <a:t>. However, there was also added input to include more detailed and realistic grass and obstacles. This could be something to add in future updates.</a:t>
            </a:r>
          </a:p>
          <a:p>
            <a:r>
              <a:rPr lang="en-GB" sz="1400" dirty="0"/>
              <a:t>The realism of the project may somewhat go against my more childish aspect of the game; however, the game already seems too difficult to manoeuvre for children as shown by statistics on manoeuvrability.</a:t>
            </a:r>
            <a:endParaRPr lang="en-US" sz="1400" dirty="0"/>
          </a:p>
        </p:txBody>
      </p:sp>
    </p:spTree>
    <p:extLst>
      <p:ext uri="{BB962C8B-B14F-4D97-AF65-F5344CB8AC3E}">
        <p14:creationId xmlns:p14="http://schemas.microsoft.com/office/powerpoint/2010/main" val="3361171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AAAD0-C977-509E-C4B8-4DAA598F90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190947-FF07-4BA0-4D9B-F9945CE65F04}"/>
              </a:ext>
            </a:extLst>
          </p:cNvPr>
          <p:cNvSpPr>
            <a:spLocks noGrp="1"/>
          </p:cNvSpPr>
          <p:nvPr>
            <p:ph type="title"/>
          </p:nvPr>
        </p:nvSpPr>
        <p:spPr/>
        <p:txBody>
          <a:bodyPr>
            <a:normAutofit/>
          </a:bodyPr>
          <a:lstStyle/>
          <a:p>
            <a:r>
              <a:rPr lang="en-US" sz="3600" b="1" dirty="0">
                <a:latin typeface="Abadi" panose="020B0604020104020204" pitchFamily="34" charset="0"/>
              </a:rPr>
              <a:t>Beta Testing – navigation and </a:t>
            </a:r>
            <a:r>
              <a:rPr lang="en-GB" sz="3600" b="1" dirty="0">
                <a:latin typeface="Abadi" panose="020B0604020104020204" pitchFamily="34" charset="0"/>
              </a:rPr>
              <a:t>manoeuvrability</a:t>
            </a:r>
          </a:p>
        </p:txBody>
      </p:sp>
      <p:sp>
        <p:nvSpPr>
          <p:cNvPr id="4" name="Rectangle 3">
            <a:extLst>
              <a:ext uri="{FF2B5EF4-FFF2-40B4-BE49-F238E27FC236}">
                <a16:creationId xmlns:a16="http://schemas.microsoft.com/office/drawing/2014/main" id="{3766283D-68A7-D430-60AB-F7B774A1DD12}"/>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0B1EF058-B598-0B55-AD07-134137E1C2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pic>
        <p:nvPicPr>
          <p:cNvPr id="5" name="Picture 4">
            <a:extLst>
              <a:ext uri="{FF2B5EF4-FFF2-40B4-BE49-F238E27FC236}">
                <a16:creationId xmlns:a16="http://schemas.microsoft.com/office/drawing/2014/main" id="{B71724E2-D229-1C9F-6C4C-DE625246CD1E}"/>
              </a:ext>
            </a:extLst>
          </p:cNvPr>
          <p:cNvPicPr>
            <a:picLocks noChangeAspect="1"/>
          </p:cNvPicPr>
          <p:nvPr/>
        </p:nvPicPr>
        <p:blipFill>
          <a:blip r:embed="rId4"/>
          <a:stretch>
            <a:fillRect/>
          </a:stretch>
        </p:blipFill>
        <p:spPr>
          <a:xfrm>
            <a:off x="545565" y="2079826"/>
            <a:ext cx="4920516" cy="2654733"/>
          </a:xfrm>
          <a:prstGeom prst="rect">
            <a:avLst/>
          </a:prstGeom>
        </p:spPr>
      </p:pic>
      <p:sp>
        <p:nvSpPr>
          <p:cNvPr id="9" name="TextBox 8">
            <a:extLst>
              <a:ext uri="{FF2B5EF4-FFF2-40B4-BE49-F238E27FC236}">
                <a16:creationId xmlns:a16="http://schemas.microsoft.com/office/drawing/2014/main" id="{74E5837A-0756-B759-0D78-DF77D24C1403}"/>
              </a:ext>
            </a:extLst>
          </p:cNvPr>
          <p:cNvSpPr txBox="1"/>
          <p:nvPr/>
        </p:nvSpPr>
        <p:spPr>
          <a:xfrm>
            <a:off x="518525" y="4927027"/>
            <a:ext cx="4974596" cy="1169551"/>
          </a:xfrm>
          <a:prstGeom prst="rect">
            <a:avLst/>
          </a:prstGeom>
          <a:noFill/>
        </p:spPr>
        <p:txBody>
          <a:bodyPr wrap="square" rtlCol="0">
            <a:spAutoFit/>
          </a:bodyPr>
          <a:lstStyle/>
          <a:p>
            <a:r>
              <a:rPr lang="en-GB" sz="1400" dirty="0"/>
              <a:t>From the responses, it seems there was </a:t>
            </a:r>
            <a:r>
              <a:rPr lang="en-GB" sz="1400" b="1" dirty="0"/>
              <a:t>a varied understanding of how to navigate the map</a:t>
            </a:r>
            <a:r>
              <a:rPr lang="en-GB" sz="1400" dirty="0"/>
              <a:t>. Although I added some elements to try to direct the user into the correct path (e.g. the safety cones), in retrospect I should perhaps have added an arrow to help show the correct direction. This is backed up by the responses.</a:t>
            </a:r>
            <a:endParaRPr lang="en-US" sz="1400" dirty="0"/>
          </a:p>
        </p:txBody>
      </p:sp>
      <p:pic>
        <p:nvPicPr>
          <p:cNvPr id="11" name="Picture 10">
            <a:extLst>
              <a:ext uri="{FF2B5EF4-FFF2-40B4-BE49-F238E27FC236}">
                <a16:creationId xmlns:a16="http://schemas.microsoft.com/office/drawing/2014/main" id="{EB1CE6EA-57A1-90D2-5BE9-34DCB932B08D}"/>
              </a:ext>
            </a:extLst>
          </p:cNvPr>
          <p:cNvPicPr>
            <a:picLocks noChangeAspect="1"/>
          </p:cNvPicPr>
          <p:nvPr/>
        </p:nvPicPr>
        <p:blipFill>
          <a:blip r:embed="rId5"/>
          <a:stretch>
            <a:fillRect/>
          </a:stretch>
        </p:blipFill>
        <p:spPr>
          <a:xfrm>
            <a:off x="6095997" y="2068346"/>
            <a:ext cx="4920516" cy="2708707"/>
          </a:xfrm>
          <a:prstGeom prst="rect">
            <a:avLst/>
          </a:prstGeom>
        </p:spPr>
      </p:pic>
      <p:sp>
        <p:nvSpPr>
          <p:cNvPr id="13" name="TextBox 12">
            <a:extLst>
              <a:ext uri="{FF2B5EF4-FFF2-40B4-BE49-F238E27FC236}">
                <a16:creationId xmlns:a16="http://schemas.microsoft.com/office/drawing/2014/main" id="{A4CD4227-5B31-9FFE-2D68-7095073241F5}"/>
              </a:ext>
            </a:extLst>
          </p:cNvPr>
          <p:cNvSpPr txBox="1"/>
          <p:nvPr/>
        </p:nvSpPr>
        <p:spPr>
          <a:xfrm>
            <a:off x="6041917" y="4927027"/>
            <a:ext cx="4974596" cy="1169551"/>
          </a:xfrm>
          <a:prstGeom prst="rect">
            <a:avLst/>
          </a:prstGeom>
          <a:noFill/>
        </p:spPr>
        <p:txBody>
          <a:bodyPr wrap="square" rtlCol="0">
            <a:spAutoFit/>
          </a:bodyPr>
          <a:lstStyle/>
          <a:p>
            <a:r>
              <a:rPr lang="en-US" sz="1400" dirty="0"/>
              <a:t>I also gained </a:t>
            </a:r>
            <a:r>
              <a:rPr lang="en-US" sz="1400" b="1" dirty="0"/>
              <a:t>mixed reactions for the </a:t>
            </a:r>
            <a:r>
              <a:rPr lang="en-GB" sz="1400" b="1" i="0" dirty="0">
                <a:solidFill>
                  <a:srgbClr val="202124"/>
                </a:solidFill>
                <a:effectLst/>
                <a:latin typeface="Google Sans"/>
              </a:rPr>
              <a:t>manoeuvrability</a:t>
            </a:r>
            <a:r>
              <a:rPr lang="en-US" sz="1400" b="1" dirty="0"/>
              <a:t> of the car</a:t>
            </a:r>
            <a:r>
              <a:rPr lang="en-US" sz="1400" dirty="0"/>
              <a:t>. Even with the how-to page, it seemed that the turning system confused many of my beta testers. Perhaps I could change the driving system to something easier to use in the future – such as a steering wheel design or constant accelerations.</a:t>
            </a:r>
          </a:p>
        </p:txBody>
      </p:sp>
      <p:cxnSp>
        <p:nvCxnSpPr>
          <p:cNvPr id="16" name="Straight Connector 15">
            <a:extLst>
              <a:ext uri="{FF2B5EF4-FFF2-40B4-BE49-F238E27FC236}">
                <a16:creationId xmlns:a16="http://schemas.microsoft.com/office/drawing/2014/main" id="{0BAF2BE0-A6B1-1CB8-7FF5-A4B47C49AE2C}"/>
              </a:ext>
            </a:extLst>
          </p:cNvPr>
          <p:cNvCxnSpPr>
            <a:cxnSpLocks/>
          </p:cNvCxnSpPr>
          <p:nvPr/>
        </p:nvCxnSpPr>
        <p:spPr>
          <a:xfrm>
            <a:off x="5760720" y="2164080"/>
            <a:ext cx="0" cy="382016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5856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91B8C-9ACF-3114-BC7B-E2C4D208B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92654A-0C5A-6F15-7333-135B9FA12B99}"/>
              </a:ext>
            </a:extLst>
          </p:cNvPr>
          <p:cNvSpPr>
            <a:spLocks noGrp="1"/>
          </p:cNvSpPr>
          <p:nvPr>
            <p:ph type="title"/>
          </p:nvPr>
        </p:nvSpPr>
        <p:spPr/>
        <p:txBody>
          <a:bodyPr>
            <a:normAutofit/>
          </a:bodyPr>
          <a:lstStyle/>
          <a:p>
            <a:r>
              <a:rPr lang="en-US" sz="4000" b="1" dirty="0">
                <a:latin typeface="Abadi" panose="020B0604020104020204" pitchFamily="34" charset="0"/>
              </a:rPr>
              <a:t>Beta Testing – additions and bug fixes</a:t>
            </a:r>
            <a:endParaRPr lang="en-GB" sz="4000" b="1" dirty="0">
              <a:latin typeface="Abadi" panose="020B0604020104020204" pitchFamily="34" charset="0"/>
            </a:endParaRPr>
          </a:p>
        </p:txBody>
      </p:sp>
      <p:sp>
        <p:nvSpPr>
          <p:cNvPr id="4" name="Rectangle 3">
            <a:extLst>
              <a:ext uri="{FF2B5EF4-FFF2-40B4-BE49-F238E27FC236}">
                <a16:creationId xmlns:a16="http://schemas.microsoft.com/office/drawing/2014/main" id="{8108CFC1-CDA9-34ED-0976-9839FFE3DEE8}"/>
              </a:ext>
            </a:extLst>
          </p:cNvPr>
          <p:cNvSpPr/>
          <p:nvPr/>
        </p:nvSpPr>
        <p:spPr>
          <a:xfrm>
            <a:off x="838197" y="1385455"/>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Graphic 6" descr="Car with solid fill">
            <a:extLst>
              <a:ext uri="{FF2B5EF4-FFF2-40B4-BE49-F238E27FC236}">
                <a16:creationId xmlns:a16="http://schemas.microsoft.com/office/drawing/2014/main" id="{47FB8CA2-1D46-B15A-2462-64AC2994D2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sp>
        <p:nvSpPr>
          <p:cNvPr id="9" name="TextBox 8">
            <a:extLst>
              <a:ext uri="{FF2B5EF4-FFF2-40B4-BE49-F238E27FC236}">
                <a16:creationId xmlns:a16="http://schemas.microsoft.com/office/drawing/2014/main" id="{311366CC-E301-EF87-CAC8-7CE35A105762}"/>
              </a:ext>
            </a:extLst>
          </p:cNvPr>
          <p:cNvSpPr txBox="1"/>
          <p:nvPr/>
        </p:nvSpPr>
        <p:spPr>
          <a:xfrm>
            <a:off x="1757086" y="4309187"/>
            <a:ext cx="8280399" cy="2246769"/>
          </a:xfrm>
          <a:prstGeom prst="rect">
            <a:avLst/>
          </a:prstGeom>
          <a:noFill/>
        </p:spPr>
        <p:txBody>
          <a:bodyPr wrap="square" rtlCol="0">
            <a:spAutoFit/>
          </a:bodyPr>
          <a:lstStyle/>
          <a:p>
            <a:r>
              <a:rPr lang="en-GB" sz="2000" dirty="0"/>
              <a:t>From feedback, it seems that the </a:t>
            </a:r>
            <a:r>
              <a:rPr lang="en-GB" sz="2000" b="1" dirty="0"/>
              <a:t>responses wanted a range of additions and bug fixing features</a:t>
            </a:r>
            <a:r>
              <a:rPr lang="en-GB" sz="2000" dirty="0"/>
              <a:t>. Some people did like the idea of adding  my pre-existing ideas of currency options to purchase new cars and mini games. These would have been implemented if I had more time. Otherwise, the additions of more levels would also have been implemented with more time. The bug fixing issues should be investigated as I feel that some of the elements of navigation and health bar were issues with some users.</a:t>
            </a:r>
            <a:endParaRPr lang="en-US" sz="2000" dirty="0"/>
          </a:p>
        </p:txBody>
      </p:sp>
      <p:pic>
        <p:nvPicPr>
          <p:cNvPr id="7" name="Picture 6">
            <a:extLst>
              <a:ext uri="{FF2B5EF4-FFF2-40B4-BE49-F238E27FC236}">
                <a16:creationId xmlns:a16="http://schemas.microsoft.com/office/drawing/2014/main" id="{FB65EEA7-EF77-CCE1-B6FF-CE8B511391E6}"/>
              </a:ext>
            </a:extLst>
          </p:cNvPr>
          <p:cNvPicPr>
            <a:picLocks noChangeAspect="1"/>
          </p:cNvPicPr>
          <p:nvPr/>
        </p:nvPicPr>
        <p:blipFill>
          <a:blip r:embed="rId4"/>
          <a:stretch>
            <a:fillRect/>
          </a:stretch>
        </p:blipFill>
        <p:spPr>
          <a:xfrm>
            <a:off x="917223" y="1978434"/>
            <a:ext cx="5405120" cy="2043007"/>
          </a:xfrm>
          <a:prstGeom prst="rect">
            <a:avLst/>
          </a:prstGeom>
        </p:spPr>
      </p:pic>
      <p:pic>
        <p:nvPicPr>
          <p:cNvPr id="10" name="Picture 9">
            <a:extLst>
              <a:ext uri="{FF2B5EF4-FFF2-40B4-BE49-F238E27FC236}">
                <a16:creationId xmlns:a16="http://schemas.microsoft.com/office/drawing/2014/main" id="{45FE5692-A1F5-B814-DD68-BFCF501D69F1}"/>
              </a:ext>
            </a:extLst>
          </p:cNvPr>
          <p:cNvPicPr>
            <a:picLocks noChangeAspect="1"/>
          </p:cNvPicPr>
          <p:nvPr/>
        </p:nvPicPr>
        <p:blipFill>
          <a:blip r:embed="rId5"/>
          <a:stretch>
            <a:fillRect/>
          </a:stretch>
        </p:blipFill>
        <p:spPr>
          <a:xfrm>
            <a:off x="6704525" y="2026027"/>
            <a:ext cx="4481635" cy="1995414"/>
          </a:xfrm>
          <a:prstGeom prst="rect">
            <a:avLst/>
          </a:prstGeom>
        </p:spPr>
      </p:pic>
    </p:spTree>
    <p:extLst>
      <p:ext uri="{BB962C8B-B14F-4D97-AF65-F5344CB8AC3E}">
        <p14:creationId xmlns:p14="http://schemas.microsoft.com/office/powerpoint/2010/main" val="39193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F75DB-1FFD-1888-DD74-35074E21A891}"/>
              </a:ext>
            </a:extLst>
          </p:cNvPr>
          <p:cNvSpPr>
            <a:spLocks noGrp="1"/>
          </p:cNvSpPr>
          <p:nvPr>
            <p:ph type="title"/>
          </p:nvPr>
        </p:nvSpPr>
        <p:spPr>
          <a:xfrm>
            <a:off x="838200" y="2253964"/>
            <a:ext cx="10515600" cy="1325559"/>
          </a:xfrm>
        </p:spPr>
        <p:txBody>
          <a:bodyPr>
            <a:normAutofit/>
          </a:bodyPr>
          <a:lstStyle/>
          <a:p>
            <a:r>
              <a:rPr lang="en-US" sz="8000" b="1" dirty="0">
                <a:latin typeface="Abadi"/>
              </a:rPr>
              <a:t>Evaluation</a:t>
            </a:r>
            <a:endParaRPr lang="en-GB" sz="8000" b="1" dirty="0">
              <a:latin typeface="Abadi" panose="020F0502020204030204" pitchFamily="34" charset="0"/>
            </a:endParaRPr>
          </a:p>
        </p:txBody>
      </p:sp>
      <p:sp>
        <p:nvSpPr>
          <p:cNvPr id="3" name="Rectangle 2">
            <a:extLst>
              <a:ext uri="{FF2B5EF4-FFF2-40B4-BE49-F238E27FC236}">
                <a16:creationId xmlns:a16="http://schemas.microsoft.com/office/drawing/2014/main" id="{4F733A2C-A5D6-D857-D7AB-E2D7E1B9B418}"/>
              </a:ext>
            </a:extLst>
          </p:cNvPr>
          <p:cNvSpPr/>
          <p:nvPr/>
        </p:nvSpPr>
        <p:spPr>
          <a:xfrm>
            <a:off x="838199" y="3465945"/>
            <a:ext cx="10507132" cy="74494"/>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Graphic 6" descr="Car with solid fill">
            <a:extLst>
              <a:ext uri="{FF2B5EF4-FFF2-40B4-BE49-F238E27FC236}">
                <a16:creationId xmlns:a16="http://schemas.microsoft.com/office/drawing/2014/main" id="{D8F58E46-099F-B614-6C03-B3DA46A232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53626" y="2350135"/>
            <a:ext cx="1501965" cy="1492785"/>
          </a:xfrm>
          <a:prstGeom prst="rect">
            <a:avLst/>
          </a:prstGeom>
        </p:spPr>
      </p:pic>
    </p:spTree>
    <p:extLst>
      <p:ext uri="{BB962C8B-B14F-4D97-AF65-F5344CB8AC3E}">
        <p14:creationId xmlns:p14="http://schemas.microsoft.com/office/powerpoint/2010/main" val="24882663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41449-7E86-55DA-D5E5-9BDF7F1881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B43DA9-0F63-F150-4C26-C4AE9F84637F}"/>
              </a:ext>
            </a:extLst>
          </p:cNvPr>
          <p:cNvSpPr>
            <a:spLocks noGrp="1"/>
          </p:cNvSpPr>
          <p:nvPr>
            <p:ph type="title"/>
          </p:nvPr>
        </p:nvSpPr>
        <p:spPr>
          <a:xfrm>
            <a:off x="838203" y="402073"/>
            <a:ext cx="10515600" cy="1325559"/>
          </a:xfrm>
        </p:spPr>
        <p:txBody>
          <a:bodyPr>
            <a:normAutofit/>
          </a:bodyPr>
          <a:lstStyle/>
          <a:p>
            <a:r>
              <a:rPr lang="en-US" sz="3600" b="1" dirty="0">
                <a:latin typeface="Abadi"/>
              </a:rPr>
              <a:t>Evaluating against Criteria – Menu &amp; Sound</a:t>
            </a:r>
            <a:endParaRPr lang="en-GB" sz="3600" b="1" dirty="0">
              <a:latin typeface="Abadi" panose="020B0604020104020204" pitchFamily="34" charset="0"/>
            </a:endParaRPr>
          </a:p>
        </p:txBody>
      </p:sp>
      <p:sp>
        <p:nvSpPr>
          <p:cNvPr id="5" name="Rectangle 4">
            <a:extLst>
              <a:ext uri="{FF2B5EF4-FFF2-40B4-BE49-F238E27FC236}">
                <a16:creationId xmlns:a16="http://schemas.microsoft.com/office/drawing/2014/main" id="{B2FCFEFF-8791-4A80-FD59-684AF2B5BD5C}"/>
              </a:ext>
            </a:extLst>
          </p:cNvPr>
          <p:cNvSpPr/>
          <p:nvPr/>
        </p:nvSpPr>
        <p:spPr>
          <a:xfrm>
            <a:off x="842815" y="1390074"/>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descr="Car with solid fill">
            <a:extLst>
              <a:ext uri="{FF2B5EF4-FFF2-40B4-BE49-F238E27FC236}">
                <a16:creationId xmlns:a16="http://schemas.microsoft.com/office/drawing/2014/main" id="{01221128-AB9B-F43E-B4C4-83DF867D51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graphicFrame>
        <p:nvGraphicFramePr>
          <p:cNvPr id="3" name="Table 2">
            <a:extLst>
              <a:ext uri="{FF2B5EF4-FFF2-40B4-BE49-F238E27FC236}">
                <a16:creationId xmlns:a16="http://schemas.microsoft.com/office/drawing/2014/main" id="{26594D86-549E-D120-458F-D7FF0CD824E5}"/>
              </a:ext>
            </a:extLst>
          </p:cNvPr>
          <p:cNvGraphicFramePr>
            <a:graphicFrameLocks noGrp="1"/>
          </p:cNvGraphicFramePr>
          <p:nvPr>
            <p:extLst>
              <p:ext uri="{D42A27DB-BD31-4B8C-83A1-F6EECF244321}">
                <p14:modId xmlns:p14="http://schemas.microsoft.com/office/powerpoint/2010/main" val="3612944501"/>
              </p:ext>
            </p:extLst>
          </p:nvPr>
        </p:nvGraphicFramePr>
        <p:xfrm>
          <a:off x="842815" y="1614332"/>
          <a:ext cx="10585347" cy="5090160"/>
        </p:xfrm>
        <a:graphic>
          <a:graphicData uri="http://schemas.openxmlformats.org/drawingml/2006/table">
            <a:tbl>
              <a:tblPr firstRow="1" bandRow="1">
                <a:tableStyleId>{5C22544A-7EE6-4342-B048-85BDC9FD1C3A}</a:tableStyleId>
              </a:tblPr>
              <a:tblGrid>
                <a:gridCol w="1444758">
                  <a:extLst>
                    <a:ext uri="{9D8B030D-6E8A-4147-A177-3AD203B41FA5}">
                      <a16:colId xmlns:a16="http://schemas.microsoft.com/office/drawing/2014/main" val="3271312262"/>
                    </a:ext>
                  </a:extLst>
                </a:gridCol>
                <a:gridCol w="1099439">
                  <a:extLst>
                    <a:ext uri="{9D8B030D-6E8A-4147-A177-3AD203B41FA5}">
                      <a16:colId xmlns:a16="http://schemas.microsoft.com/office/drawing/2014/main" val="4040138896"/>
                    </a:ext>
                  </a:extLst>
                </a:gridCol>
                <a:gridCol w="5262466">
                  <a:extLst>
                    <a:ext uri="{9D8B030D-6E8A-4147-A177-3AD203B41FA5}">
                      <a16:colId xmlns:a16="http://schemas.microsoft.com/office/drawing/2014/main" val="1860557819"/>
                    </a:ext>
                  </a:extLst>
                </a:gridCol>
                <a:gridCol w="2778684">
                  <a:extLst>
                    <a:ext uri="{9D8B030D-6E8A-4147-A177-3AD203B41FA5}">
                      <a16:colId xmlns:a16="http://schemas.microsoft.com/office/drawing/2014/main" val="1401834350"/>
                    </a:ext>
                  </a:extLst>
                </a:gridCol>
              </a:tblGrid>
              <a:tr h="398331">
                <a:tc>
                  <a:txBody>
                    <a:bodyPr/>
                    <a:lstStyle/>
                    <a:p>
                      <a:r>
                        <a:rPr lang="en-GB" sz="1400" dirty="0"/>
                        <a:t>Feature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GB" sz="1400" dirty="0"/>
                        <a:t>How far met?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GB" sz="1400" dirty="0"/>
                        <a:t>Comments</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GB" sz="1400" dirty="0"/>
                        <a:t>Evidence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174191126"/>
                  </a:ext>
                </a:extLst>
              </a:tr>
              <a:tr h="370840">
                <a:tc>
                  <a:txBody>
                    <a:bodyPr/>
                    <a:lstStyle/>
                    <a:p>
                      <a:r>
                        <a:rPr lang="en-GB" sz="1200" dirty="0"/>
                        <a:t>Game Title (Criterion 1a)</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dirty="0"/>
                        <a:t>8/10 – Met</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5FFBA"/>
                    </a:solidFill>
                  </a:tcPr>
                </a:tc>
                <a:tc>
                  <a:txBody>
                    <a:bodyPr/>
                    <a:lstStyle/>
                    <a:p>
                      <a:r>
                        <a:rPr lang="en-GB" sz="1200" dirty="0"/>
                        <a:t>The screen opens successfully when the game is run using my design plan (see development 1, plan). It is made using a design of a car dashboard and the title is in bold. From the results of the beta testing, it seemed that many of my testers liked the design. There were some requests to add more colour and remove the confusing indicator arrows (see beta testing, menu). If I were to remake the game, I perhaps would have opted for a more detailed screen to more easily be recognised as a car dashboard and avoid these problems.</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b="1" dirty="0"/>
                        <a:t>Development</a:t>
                      </a:r>
                      <a:r>
                        <a:rPr lang="en-GB" sz="1200" dirty="0"/>
                        <a:t>: </a:t>
                      </a:r>
                      <a:r>
                        <a:rPr lang="en-GB" sz="1200" dirty="0">
                          <a:hlinkClick r:id="rId4" action="ppaction://hlinksldjump"/>
                        </a:rPr>
                        <a:t>Section 1 development</a:t>
                      </a: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Evaluation</a:t>
                      </a:r>
                      <a:r>
                        <a:rPr lang="en-GB" sz="1200" dirty="0"/>
                        <a:t>: </a:t>
                      </a:r>
                      <a:r>
                        <a:rPr lang="en-GB" sz="1200" dirty="0">
                          <a:hlinkClick r:id="rId5" action="ppaction://hlinksldjump"/>
                        </a:rPr>
                        <a:t>Beta Testing - menu and sound</a:t>
                      </a:r>
                      <a:endParaRPr lang="en-US" sz="1200" dirty="0"/>
                    </a:p>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8039381"/>
                  </a:ext>
                </a:extLst>
              </a:tr>
              <a:tr h="370840">
                <a:tc>
                  <a:txBody>
                    <a:bodyPr/>
                    <a:lstStyle/>
                    <a:p>
                      <a:r>
                        <a:rPr lang="en-GB" sz="1200" dirty="0"/>
                        <a:t>Options buttons</a:t>
                      </a:r>
                    </a:p>
                    <a:p>
                      <a:r>
                        <a:rPr lang="en-GB" sz="1200" dirty="0"/>
                        <a:t>(Criterion 1b)</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dirty="0"/>
                        <a:t>10/10 - Met</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5FFBA"/>
                    </a:solidFill>
                  </a:tcPr>
                </a:tc>
                <a:tc>
                  <a:txBody>
                    <a:bodyPr/>
                    <a:lstStyle/>
                    <a:p>
                      <a:r>
                        <a:rPr lang="en-US" sz="1200" dirty="0"/>
                        <a:t>The options buttons correctly take you to different pages and back to the home screen. Although it took longer to implement then I had initially expected </a:t>
                      </a:r>
                      <a:r>
                        <a:rPr lang="en-GB" sz="1200" dirty="0"/>
                        <a:t>(see development 1, problem 1)</a:t>
                      </a:r>
                      <a:r>
                        <a:rPr lang="en-US" sz="1200" dirty="0"/>
                        <a:t>, it works well thanks to tutorials, and it makes the game more seamless. From the beta-testing, it seemed that the testers found the icons mostly easy to recognise to start the game.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b="1" dirty="0"/>
                        <a:t>Development</a:t>
                      </a:r>
                      <a:r>
                        <a:rPr lang="en-GB" sz="1200" dirty="0"/>
                        <a:t>: </a:t>
                      </a:r>
                      <a:r>
                        <a:rPr lang="en-GB" sz="1200" dirty="0">
                          <a:hlinkClick r:id="rId4" action="ppaction://hlinksldjump"/>
                        </a:rPr>
                        <a:t>Section 1 development</a:t>
                      </a:r>
                      <a:r>
                        <a:rPr lang="en-GB" sz="1200" dirty="0"/>
                        <a:t> </a:t>
                      </a:r>
                    </a:p>
                    <a:p>
                      <a:r>
                        <a:rPr lang="en-GB" sz="1200" b="1" dirty="0"/>
                        <a:t>Evaluation</a:t>
                      </a:r>
                      <a:r>
                        <a:rPr lang="en-GB" sz="1200" dirty="0"/>
                        <a:t>: </a:t>
                      </a:r>
                      <a:r>
                        <a:rPr lang="en-GB" sz="1200" dirty="0">
                          <a:hlinkClick r:id="rId5" action="ppaction://hlinksldjump"/>
                        </a:rPr>
                        <a:t>Beta Testing - menu and sound</a:t>
                      </a:r>
                      <a:endParaRPr lang="en-US" sz="1200" dirty="0"/>
                    </a:p>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9265841"/>
                  </a:ext>
                </a:extLst>
              </a:tr>
              <a:tr h="370840">
                <a:tc>
                  <a:txBody>
                    <a:bodyPr/>
                    <a:lstStyle/>
                    <a:p>
                      <a:r>
                        <a:rPr lang="en-GB" sz="1200" dirty="0"/>
                        <a:t>Sound</a:t>
                      </a:r>
                    </a:p>
                    <a:p>
                      <a:r>
                        <a:rPr lang="en-GB" sz="1200" dirty="0"/>
                        <a:t>(Criteria 1c, 5a)</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dirty="0"/>
                        <a:t>9/10 - Met</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5FFBA"/>
                    </a:solidFill>
                  </a:tcPr>
                </a:tc>
                <a:tc>
                  <a:txBody>
                    <a:bodyPr/>
                    <a:lstStyle/>
                    <a:p>
                      <a:r>
                        <a:rPr lang="en-US" sz="1200" dirty="0"/>
                        <a:t>The sound settings were easy to add and added a nice, more childish feeling to the game. Overall, it received reasonably good response from my testers (see beta testing, sound). Furthermore, my persistence with adding a mute button became useful for those who did not like the music. Therefore, I think this section was wholly successful.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b="1" dirty="0"/>
                        <a:t>Development</a:t>
                      </a:r>
                      <a:r>
                        <a:rPr lang="en-GB" sz="1200" dirty="0"/>
                        <a:t>: </a:t>
                      </a:r>
                      <a:r>
                        <a:rPr lang="en-GB" sz="1200" dirty="0">
                          <a:hlinkClick r:id="rId4" action="ppaction://hlinksldjump"/>
                        </a:rPr>
                        <a:t>Section 1 development</a:t>
                      </a:r>
                      <a:r>
                        <a:rPr lang="en-GB" sz="1200" dirty="0"/>
                        <a:t> </a:t>
                      </a:r>
                    </a:p>
                    <a:p>
                      <a:r>
                        <a:rPr lang="en-GB" sz="1200" b="1" dirty="0"/>
                        <a:t>Evaluation</a:t>
                      </a:r>
                      <a:r>
                        <a:rPr lang="en-GB" sz="1200" dirty="0"/>
                        <a:t>: </a:t>
                      </a:r>
                      <a:r>
                        <a:rPr lang="en-GB" sz="1200" dirty="0">
                          <a:hlinkClick r:id="rId5" action="ppaction://hlinksldjump"/>
                        </a:rPr>
                        <a:t>Beta Testing - menu and sound</a:t>
                      </a:r>
                      <a:endParaRPr lang="en-US" sz="1200" dirty="0"/>
                    </a:p>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8050148"/>
                  </a:ext>
                </a:extLst>
              </a:tr>
              <a:tr h="370840">
                <a:tc>
                  <a:txBody>
                    <a:bodyPr/>
                    <a:lstStyle/>
                    <a:p>
                      <a:r>
                        <a:rPr lang="en-GB" sz="1200" dirty="0"/>
                        <a:t>How to play menu</a:t>
                      </a:r>
                    </a:p>
                    <a:p>
                      <a:r>
                        <a:rPr lang="en-GB" sz="1200" dirty="0"/>
                        <a:t>(Criterion 1d)</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dirty="0"/>
                        <a:t>8/10 – Met</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5FFBA"/>
                    </a:solidFill>
                  </a:tcPr>
                </a:tc>
                <a:tc>
                  <a:txBody>
                    <a:bodyPr/>
                    <a:lstStyle/>
                    <a:p>
                      <a:r>
                        <a:rPr lang="en-US" sz="1200" dirty="0"/>
                        <a:t>The how to play menu was easy to implement as it was simply another world with a picture. From my own testing as well as my beta testers (see evaluation, sound), it seemed that the how to play menu could be slightly more obvious before playing as it seemed the instructions were easy to miss. However, the instructions were ultimately useful in showing the player how to control the car (see beta testing, menu).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b="1" dirty="0"/>
                        <a:t>Development</a:t>
                      </a:r>
                      <a:r>
                        <a:rPr lang="en-GB" sz="1200" dirty="0"/>
                        <a:t>: </a:t>
                      </a:r>
                      <a:r>
                        <a:rPr lang="en-GB" sz="1200" dirty="0">
                          <a:hlinkClick r:id="rId4" action="ppaction://hlinksldjump"/>
                        </a:rPr>
                        <a:t>Section 1 development</a:t>
                      </a:r>
                      <a:r>
                        <a:rPr lang="en-GB"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Evaluation</a:t>
                      </a:r>
                      <a:r>
                        <a:rPr lang="en-GB" sz="1200" dirty="0"/>
                        <a:t>: </a:t>
                      </a:r>
                      <a:r>
                        <a:rPr lang="en-GB" sz="1200" dirty="0">
                          <a:hlinkClick r:id="rId5" action="ppaction://hlinksldjump"/>
                        </a:rPr>
                        <a:t>Beta Testing - menu and sound</a:t>
                      </a:r>
                      <a:endParaRPr lang="en-US" sz="1200" dirty="0"/>
                    </a:p>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0238915"/>
                  </a:ext>
                </a:extLst>
              </a:tr>
            </a:tbl>
          </a:graphicData>
        </a:graphic>
      </p:graphicFrame>
    </p:spTree>
    <p:extLst>
      <p:ext uri="{BB962C8B-B14F-4D97-AF65-F5344CB8AC3E}">
        <p14:creationId xmlns:p14="http://schemas.microsoft.com/office/powerpoint/2010/main" val="34652734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A47CD-5AB6-F929-1241-E9084D79F5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4395FF-7CFF-40EB-0E3A-9748ADE282E0}"/>
              </a:ext>
            </a:extLst>
          </p:cNvPr>
          <p:cNvSpPr>
            <a:spLocks noGrp="1"/>
          </p:cNvSpPr>
          <p:nvPr>
            <p:ph type="title"/>
          </p:nvPr>
        </p:nvSpPr>
        <p:spPr>
          <a:xfrm>
            <a:off x="838203" y="402073"/>
            <a:ext cx="10515600" cy="1325559"/>
          </a:xfrm>
        </p:spPr>
        <p:txBody>
          <a:bodyPr>
            <a:normAutofit/>
          </a:bodyPr>
          <a:lstStyle/>
          <a:p>
            <a:r>
              <a:rPr lang="en-US" sz="4000" b="1" dirty="0">
                <a:latin typeface="Abadi"/>
              </a:rPr>
              <a:t>Evaluating against Criteria - Gameplay</a:t>
            </a:r>
            <a:endParaRPr lang="en-GB" sz="4000" b="1" dirty="0">
              <a:latin typeface="Abadi" panose="020B0604020104020204" pitchFamily="34" charset="0"/>
            </a:endParaRPr>
          </a:p>
        </p:txBody>
      </p:sp>
      <p:sp>
        <p:nvSpPr>
          <p:cNvPr id="5" name="Rectangle 4">
            <a:extLst>
              <a:ext uri="{FF2B5EF4-FFF2-40B4-BE49-F238E27FC236}">
                <a16:creationId xmlns:a16="http://schemas.microsoft.com/office/drawing/2014/main" id="{6AF148D0-44E3-80A0-4F66-6F66C40267E6}"/>
              </a:ext>
            </a:extLst>
          </p:cNvPr>
          <p:cNvSpPr/>
          <p:nvPr/>
        </p:nvSpPr>
        <p:spPr>
          <a:xfrm>
            <a:off x="842815" y="1390074"/>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descr="Car with solid fill">
            <a:extLst>
              <a:ext uri="{FF2B5EF4-FFF2-40B4-BE49-F238E27FC236}">
                <a16:creationId xmlns:a16="http://schemas.microsoft.com/office/drawing/2014/main" id="{CD20E7FD-4831-513C-2C2A-9295029026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graphicFrame>
        <p:nvGraphicFramePr>
          <p:cNvPr id="3" name="Table 2">
            <a:extLst>
              <a:ext uri="{FF2B5EF4-FFF2-40B4-BE49-F238E27FC236}">
                <a16:creationId xmlns:a16="http://schemas.microsoft.com/office/drawing/2014/main" id="{96649A17-F92A-4A0F-68EE-44012E3EE905}"/>
              </a:ext>
            </a:extLst>
          </p:cNvPr>
          <p:cNvGraphicFramePr>
            <a:graphicFrameLocks noGrp="1"/>
          </p:cNvGraphicFramePr>
          <p:nvPr>
            <p:extLst>
              <p:ext uri="{D42A27DB-BD31-4B8C-83A1-F6EECF244321}">
                <p14:modId xmlns:p14="http://schemas.microsoft.com/office/powerpoint/2010/main" val="530966826"/>
              </p:ext>
            </p:extLst>
          </p:nvPr>
        </p:nvGraphicFramePr>
        <p:xfrm>
          <a:off x="842815" y="1726304"/>
          <a:ext cx="10585347" cy="4513131"/>
        </p:xfrm>
        <a:graphic>
          <a:graphicData uri="http://schemas.openxmlformats.org/drawingml/2006/table">
            <a:tbl>
              <a:tblPr firstRow="1" bandRow="1">
                <a:tableStyleId>{5C22544A-7EE6-4342-B048-85BDC9FD1C3A}</a:tableStyleId>
              </a:tblPr>
              <a:tblGrid>
                <a:gridCol w="1444758">
                  <a:extLst>
                    <a:ext uri="{9D8B030D-6E8A-4147-A177-3AD203B41FA5}">
                      <a16:colId xmlns:a16="http://schemas.microsoft.com/office/drawing/2014/main" val="3271312262"/>
                    </a:ext>
                  </a:extLst>
                </a:gridCol>
                <a:gridCol w="1267390">
                  <a:extLst>
                    <a:ext uri="{9D8B030D-6E8A-4147-A177-3AD203B41FA5}">
                      <a16:colId xmlns:a16="http://schemas.microsoft.com/office/drawing/2014/main" val="4040138896"/>
                    </a:ext>
                  </a:extLst>
                </a:gridCol>
                <a:gridCol w="5094515">
                  <a:extLst>
                    <a:ext uri="{9D8B030D-6E8A-4147-A177-3AD203B41FA5}">
                      <a16:colId xmlns:a16="http://schemas.microsoft.com/office/drawing/2014/main" val="1860557819"/>
                    </a:ext>
                  </a:extLst>
                </a:gridCol>
                <a:gridCol w="2778684">
                  <a:extLst>
                    <a:ext uri="{9D8B030D-6E8A-4147-A177-3AD203B41FA5}">
                      <a16:colId xmlns:a16="http://schemas.microsoft.com/office/drawing/2014/main" val="1401834350"/>
                    </a:ext>
                  </a:extLst>
                </a:gridCol>
              </a:tblGrid>
              <a:tr h="398331">
                <a:tc>
                  <a:txBody>
                    <a:bodyPr/>
                    <a:lstStyle/>
                    <a:p>
                      <a:r>
                        <a:rPr lang="en-GB" sz="1400" dirty="0"/>
                        <a:t>Feature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GB" sz="1400" dirty="0"/>
                        <a:t>How far met?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GB" sz="1400" dirty="0"/>
                        <a:t>Comments</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GB" sz="1400" dirty="0"/>
                        <a:t>Evidence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174191126"/>
                  </a:ext>
                </a:extLst>
              </a:tr>
              <a:tr h="370840">
                <a:tc>
                  <a:txBody>
                    <a:bodyPr/>
                    <a:lstStyle/>
                    <a:p>
                      <a:r>
                        <a:rPr lang="en-GB" sz="1200" dirty="0"/>
                        <a:t>Car movement</a:t>
                      </a:r>
                    </a:p>
                    <a:p>
                      <a:r>
                        <a:rPr lang="en-GB" sz="1200" dirty="0"/>
                        <a:t>(Criterion 2a)</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dirty="0"/>
                        <a:t>9/10- met</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5FFBA"/>
                    </a:solidFill>
                  </a:tcPr>
                </a:tc>
                <a:tc>
                  <a:txBody>
                    <a:bodyPr/>
                    <a:lstStyle/>
                    <a:p>
                      <a:r>
                        <a:rPr lang="en-US" sz="1200" dirty="0"/>
                        <a:t>I expected the car movement aspect to be a quick section of my project as it was relatively quick part to code. Although I did encounter some problems with the controls in the development (see development 2, problem 1), it was ultimately easy to implement and therefore I met it easily.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b="1" dirty="0"/>
                        <a:t>Development</a:t>
                      </a:r>
                      <a:r>
                        <a:rPr lang="en-GB" sz="1200" dirty="0"/>
                        <a:t>: </a:t>
                      </a:r>
                      <a:r>
                        <a:rPr lang="en-GB" sz="1200" dirty="0">
                          <a:hlinkClick r:id="rId4" action="ppaction://hlinksldjump"/>
                        </a:rPr>
                        <a:t>Section 2 development - problem 1</a:t>
                      </a:r>
                      <a:r>
                        <a:rPr lang="en-GB"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Evaluation</a:t>
                      </a:r>
                      <a:r>
                        <a:rPr lang="en-GB" sz="1200" dirty="0"/>
                        <a:t>: </a:t>
                      </a:r>
                      <a:r>
                        <a:rPr lang="en-GB" sz="1200" dirty="0">
                          <a:hlinkClick r:id="rId5" action="ppaction://hlinksldjump"/>
                        </a:rPr>
                        <a:t>Beta Testing - navigation and manoeuvrability</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8039381"/>
                  </a:ext>
                </a:extLst>
              </a:tr>
              <a:tr h="370840">
                <a:tc>
                  <a:txBody>
                    <a:bodyPr/>
                    <a:lstStyle/>
                    <a:p>
                      <a:r>
                        <a:rPr lang="en-GB" sz="1200" dirty="0"/>
                        <a:t>Turning</a:t>
                      </a:r>
                    </a:p>
                    <a:p>
                      <a:r>
                        <a:rPr lang="en-GB" sz="1200" dirty="0"/>
                        <a:t>(Criterion 2b)</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dirty="0"/>
                        <a:t>6/10 –  partially met</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en-US" sz="1200" dirty="0"/>
                        <a:t>This element of my game was also easy to implement. I found it more difficult to make the steering functional as I wanted to (see development 2, problem 1) but it was quick to fix. Some evaluation feedback reported that the car was still difficult to </a:t>
                      </a:r>
                      <a:r>
                        <a:rPr lang="en-GB" sz="1200" kern="1200" dirty="0">
                          <a:solidFill>
                            <a:schemeClr val="dk1"/>
                          </a:solidFill>
                          <a:latin typeface="+mn-lt"/>
                          <a:ea typeface="+mn-ea"/>
                          <a:cs typeface="+mn-cs"/>
                        </a:rPr>
                        <a:t>manoeuvre</a:t>
                      </a:r>
                      <a:r>
                        <a:rPr lang="en-US" sz="1200" dirty="0"/>
                        <a:t> around the map (see beta testing, </a:t>
                      </a:r>
                      <a:r>
                        <a:rPr lang="en-GB" sz="1200" kern="1200" dirty="0">
                          <a:solidFill>
                            <a:schemeClr val="dk1"/>
                          </a:solidFill>
                          <a:latin typeface="+mn-lt"/>
                          <a:ea typeface="+mn-ea"/>
                          <a:cs typeface="+mn-cs"/>
                        </a:rPr>
                        <a:t>manoeuvrability</a:t>
                      </a:r>
                      <a:r>
                        <a:rPr lang="en-US" sz="1200" dirty="0"/>
                        <a:t>) which is something I would look into to try to make the driving smoother for users. I could in the future, use different keys for acceleration and steering to allow for the car to be driven easier.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Development</a:t>
                      </a:r>
                      <a:r>
                        <a:rPr lang="en-GB" sz="1200" dirty="0"/>
                        <a:t>:  </a:t>
                      </a:r>
                      <a:r>
                        <a:rPr lang="en-GB" sz="1200" dirty="0">
                          <a:hlinkClick r:id="rId4" action="ppaction://hlinksldjump"/>
                        </a:rPr>
                        <a:t>Section 2 development - problem 1</a:t>
                      </a:r>
                      <a:r>
                        <a:rPr lang="en-GB" sz="1200" dirty="0"/>
                        <a:t> </a:t>
                      </a:r>
                    </a:p>
                    <a:p>
                      <a:r>
                        <a:rPr lang="en-GB" sz="1200" b="1" dirty="0"/>
                        <a:t>Evaluation</a:t>
                      </a:r>
                      <a:r>
                        <a:rPr lang="en-GB" sz="1200" dirty="0"/>
                        <a:t>: </a:t>
                      </a:r>
                      <a:r>
                        <a:rPr lang="en-GB" sz="1200" dirty="0">
                          <a:hlinkClick r:id="rId5" action="ppaction://hlinksldjump"/>
                        </a:rPr>
                        <a:t>Beta Testing - navigation and manoeuvrability</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9265841"/>
                  </a:ext>
                </a:extLst>
              </a:tr>
              <a:tr h="370840">
                <a:tc>
                  <a:txBody>
                    <a:bodyPr/>
                    <a:lstStyle/>
                    <a:p>
                      <a:r>
                        <a:rPr lang="en-GB" sz="1200" dirty="0"/>
                        <a:t>Parking</a:t>
                      </a:r>
                    </a:p>
                    <a:p>
                      <a:r>
                        <a:rPr lang="en-GB" sz="1200" dirty="0"/>
                        <a:t>(Criterion 2d)</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dirty="0"/>
                        <a:t>7/10 – partially met</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en-US" sz="1200" dirty="0"/>
                        <a:t>The parking element of the game was one of the core features I needed to implement for users to finish each level. I decided to do this by using an almost invisible block that players must interact with to finish the level (see development 4, flowchart). This created the problem that many users parked into the spot and did not go far enough in the space to interact with the “end level” token. Furthermore, the car did not need to be parked very well for the menu to come saying the level was finished. These were highlighted by my own testing as well as verbal feedback from testers. If I were to look more in depth in this factor, I would definitely change how the parking is managed to make it more realistic to complete.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b="1" dirty="0"/>
                        <a:t>Development</a:t>
                      </a:r>
                      <a:r>
                        <a:rPr lang="en-GB" sz="1200" dirty="0"/>
                        <a:t>: </a:t>
                      </a:r>
                      <a:r>
                        <a:rPr lang="en-GB" sz="1200" dirty="0">
                          <a:hlinkClick r:id="rId6" action="ppaction://hlinksldjump"/>
                        </a:rPr>
                        <a:t>Section 4 development</a:t>
                      </a:r>
                      <a:r>
                        <a:rPr lang="en-GB" sz="1200" dirty="0"/>
                        <a:t> </a:t>
                      </a:r>
                    </a:p>
                    <a:p>
                      <a:r>
                        <a:rPr lang="en-GB" sz="1200" b="1" dirty="0"/>
                        <a:t>Evaluation</a:t>
                      </a:r>
                      <a:r>
                        <a:rPr lang="en-GB" sz="1200" dirty="0"/>
                        <a:t>: </a:t>
                      </a:r>
                      <a:r>
                        <a:rPr lang="en-GB" sz="1200" dirty="0">
                          <a:hlinkClick r:id="rId5" action="ppaction://hlinksldjump"/>
                        </a:rPr>
                        <a:t>Beta Testing - navigation and manoeuvrability</a:t>
                      </a:r>
                      <a:r>
                        <a:rPr lang="en-GB" sz="1200" dirty="0"/>
                        <a:t> , </a:t>
                      </a:r>
                      <a:r>
                        <a:rPr lang="en-GB" sz="1200" dirty="0">
                          <a:hlinkClick r:id="rId7" action="ppaction://hlinksldjump"/>
                        </a:rPr>
                        <a:t>Finding the final parking area problem</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8050148"/>
                  </a:ext>
                </a:extLst>
              </a:tr>
            </a:tbl>
          </a:graphicData>
        </a:graphic>
      </p:graphicFrame>
    </p:spTree>
    <p:extLst>
      <p:ext uri="{BB962C8B-B14F-4D97-AF65-F5344CB8AC3E}">
        <p14:creationId xmlns:p14="http://schemas.microsoft.com/office/powerpoint/2010/main" val="34854234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FEFE7-29E7-FEA5-8883-0EE4041959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C477B1-4158-8303-C4EB-DD254185BEE8}"/>
              </a:ext>
            </a:extLst>
          </p:cNvPr>
          <p:cNvSpPr>
            <a:spLocks noGrp="1"/>
          </p:cNvSpPr>
          <p:nvPr>
            <p:ph type="title"/>
          </p:nvPr>
        </p:nvSpPr>
        <p:spPr>
          <a:xfrm>
            <a:off x="838203" y="402073"/>
            <a:ext cx="10515600" cy="1325559"/>
          </a:xfrm>
        </p:spPr>
        <p:txBody>
          <a:bodyPr>
            <a:normAutofit/>
          </a:bodyPr>
          <a:lstStyle/>
          <a:p>
            <a:r>
              <a:rPr lang="en-US" sz="4000" b="1" dirty="0">
                <a:latin typeface="Abadi"/>
              </a:rPr>
              <a:t>Evaluating against Criteria - Gameplay</a:t>
            </a:r>
            <a:endParaRPr lang="en-GB" sz="4000" b="1" dirty="0">
              <a:latin typeface="Abadi" panose="020B0604020104020204" pitchFamily="34" charset="0"/>
            </a:endParaRPr>
          </a:p>
        </p:txBody>
      </p:sp>
      <p:sp>
        <p:nvSpPr>
          <p:cNvPr id="5" name="Rectangle 4">
            <a:extLst>
              <a:ext uri="{FF2B5EF4-FFF2-40B4-BE49-F238E27FC236}">
                <a16:creationId xmlns:a16="http://schemas.microsoft.com/office/drawing/2014/main" id="{25106D81-4D50-9B40-B7FF-B08F6C64BAC5}"/>
              </a:ext>
            </a:extLst>
          </p:cNvPr>
          <p:cNvSpPr/>
          <p:nvPr/>
        </p:nvSpPr>
        <p:spPr>
          <a:xfrm>
            <a:off x="842815" y="1390074"/>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descr="Car with solid fill">
            <a:extLst>
              <a:ext uri="{FF2B5EF4-FFF2-40B4-BE49-F238E27FC236}">
                <a16:creationId xmlns:a16="http://schemas.microsoft.com/office/drawing/2014/main" id="{3EAB43C2-F301-83DE-CDC3-40EA4959F1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graphicFrame>
        <p:nvGraphicFramePr>
          <p:cNvPr id="3" name="Table 2">
            <a:extLst>
              <a:ext uri="{FF2B5EF4-FFF2-40B4-BE49-F238E27FC236}">
                <a16:creationId xmlns:a16="http://schemas.microsoft.com/office/drawing/2014/main" id="{979D4642-3F35-CF41-C28D-BCB58A2711A7}"/>
              </a:ext>
            </a:extLst>
          </p:cNvPr>
          <p:cNvGraphicFramePr>
            <a:graphicFrameLocks noGrp="1"/>
          </p:cNvGraphicFramePr>
          <p:nvPr>
            <p:extLst>
              <p:ext uri="{D42A27DB-BD31-4B8C-83A1-F6EECF244321}">
                <p14:modId xmlns:p14="http://schemas.microsoft.com/office/powerpoint/2010/main" val="1198547520"/>
              </p:ext>
            </p:extLst>
          </p:nvPr>
        </p:nvGraphicFramePr>
        <p:xfrm>
          <a:off x="842814" y="1726304"/>
          <a:ext cx="10801789" cy="4878891"/>
        </p:xfrm>
        <a:graphic>
          <a:graphicData uri="http://schemas.openxmlformats.org/drawingml/2006/table">
            <a:tbl>
              <a:tblPr firstRow="1" bandRow="1">
                <a:tableStyleId>{5C22544A-7EE6-4342-B048-85BDC9FD1C3A}</a:tableStyleId>
              </a:tblPr>
              <a:tblGrid>
                <a:gridCol w="1474299">
                  <a:extLst>
                    <a:ext uri="{9D8B030D-6E8A-4147-A177-3AD203B41FA5}">
                      <a16:colId xmlns:a16="http://schemas.microsoft.com/office/drawing/2014/main" val="3271312262"/>
                    </a:ext>
                  </a:extLst>
                </a:gridCol>
                <a:gridCol w="1293305">
                  <a:extLst>
                    <a:ext uri="{9D8B030D-6E8A-4147-A177-3AD203B41FA5}">
                      <a16:colId xmlns:a16="http://schemas.microsoft.com/office/drawing/2014/main" val="4040138896"/>
                    </a:ext>
                  </a:extLst>
                </a:gridCol>
                <a:gridCol w="5085713">
                  <a:extLst>
                    <a:ext uri="{9D8B030D-6E8A-4147-A177-3AD203B41FA5}">
                      <a16:colId xmlns:a16="http://schemas.microsoft.com/office/drawing/2014/main" val="1860557819"/>
                    </a:ext>
                  </a:extLst>
                </a:gridCol>
                <a:gridCol w="2948472">
                  <a:extLst>
                    <a:ext uri="{9D8B030D-6E8A-4147-A177-3AD203B41FA5}">
                      <a16:colId xmlns:a16="http://schemas.microsoft.com/office/drawing/2014/main" val="1401834350"/>
                    </a:ext>
                  </a:extLst>
                </a:gridCol>
              </a:tblGrid>
              <a:tr h="398331">
                <a:tc>
                  <a:txBody>
                    <a:bodyPr/>
                    <a:lstStyle/>
                    <a:p>
                      <a:r>
                        <a:rPr lang="en-GB" sz="1400" dirty="0"/>
                        <a:t>Feature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GB" sz="1400" dirty="0"/>
                        <a:t>How far met?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GB" sz="1400" dirty="0"/>
                        <a:t>Comments</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GB" sz="1400" dirty="0"/>
                        <a:t>Evidence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174191126"/>
                  </a:ext>
                </a:extLst>
              </a:tr>
              <a:tr h="370840">
                <a:tc>
                  <a:txBody>
                    <a:bodyPr/>
                    <a:lstStyle/>
                    <a:p>
                      <a:r>
                        <a:rPr lang="en-GB" sz="1200" dirty="0"/>
                        <a:t>Health</a:t>
                      </a:r>
                    </a:p>
                    <a:p>
                      <a:r>
                        <a:rPr lang="en-GB" sz="1200" dirty="0"/>
                        <a:t>(Criterion 2c)</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7/10 – somewhat met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en-US" sz="1200" dirty="0"/>
                        <a:t>This section of my coding was more difficult than I had expected, as I had to use inheritance to change my health on the health board to preserve it between the two screens for level one (see development 5, problem 5). This seemed to change the ability for the health to be changed easily in the second level, where interacting with the enemy car often did not reduce health. This was brought up often among my beta testers on glitches and problems with the game (see beta testing, glitches/problems). From my own testing, it seemed that this was very much an area which was very temperamental as to when it worked, and it would require more time to figure out the logical error. Otherwise, the health decreases well when colliding with other enemies.  Therefore, I have labelled it as partially met.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b="1" dirty="0"/>
                        <a:t>Development</a:t>
                      </a:r>
                      <a:r>
                        <a:rPr lang="en-GB" sz="1200" dirty="0"/>
                        <a:t>: </a:t>
                      </a:r>
                      <a:r>
                        <a:rPr lang="en-GB" sz="1200" dirty="0">
                          <a:hlinkClick r:id="rId4" action="ppaction://hlinksldjump"/>
                        </a:rPr>
                        <a:t>Section 5 development</a:t>
                      </a:r>
                      <a:r>
                        <a:rPr lang="en-GB" sz="1200" dirty="0"/>
                        <a:t> </a:t>
                      </a:r>
                    </a:p>
                    <a:p>
                      <a:r>
                        <a:rPr lang="en-GB" sz="1200" b="1" dirty="0"/>
                        <a:t>Evaluation</a:t>
                      </a:r>
                      <a:r>
                        <a:rPr lang="en-GB" sz="1200" dirty="0"/>
                        <a:t>: </a:t>
                      </a:r>
                      <a:r>
                        <a:rPr lang="en-GB" sz="1200" dirty="0">
                          <a:hlinkClick r:id="rId5" action="ppaction://hlinksldjump"/>
                        </a:rPr>
                        <a:t>Beta Testing - glitches</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0238915"/>
                  </a:ext>
                </a:extLst>
              </a:tr>
              <a:tr h="370840">
                <a:tc>
                  <a:txBody>
                    <a:bodyPr/>
                    <a:lstStyle/>
                    <a:p>
                      <a:r>
                        <a:rPr lang="en-US" sz="1200" dirty="0"/>
                        <a:t>Mini Games</a:t>
                      </a:r>
                    </a:p>
                    <a:p>
                      <a:r>
                        <a:rPr lang="en-US" sz="1200" dirty="0"/>
                        <a:t>(Criterion 2e)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0/10 – not met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4A4A"/>
                    </a:solidFill>
                  </a:tcPr>
                </a:tc>
                <a:tc>
                  <a:txBody>
                    <a:bodyPr/>
                    <a:lstStyle/>
                    <a:p>
                      <a:r>
                        <a:rPr lang="en-US" sz="1200" dirty="0"/>
                        <a:t>This section was included as a potential limitation during my criteria list. Unfortunately, I did not get to implementing this feature (see development 9). From my beta testing stage, there were two of my beta testers who were interested in the potential additions of mini games (see beta testing, additions). Although this criterion was not met, I do think it would be an interesting feature to add in the future.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b="1" dirty="0"/>
                        <a:t>Development</a:t>
                      </a:r>
                      <a:r>
                        <a:rPr lang="en-GB" sz="1200" dirty="0"/>
                        <a:t>: </a:t>
                      </a:r>
                      <a:r>
                        <a:rPr lang="en-GB" sz="1200" dirty="0">
                          <a:hlinkClick r:id="rId6" action="ppaction://hlinksldjump"/>
                        </a:rPr>
                        <a:t>Section 9 development plan</a:t>
                      </a:r>
                      <a:r>
                        <a:rPr lang="en-GB" sz="1200" dirty="0"/>
                        <a:t> </a:t>
                      </a:r>
                    </a:p>
                    <a:p>
                      <a:r>
                        <a:rPr lang="en-GB" sz="1200" b="1" dirty="0"/>
                        <a:t>Evaluation</a:t>
                      </a:r>
                      <a:r>
                        <a:rPr lang="en-GB" sz="1200" dirty="0"/>
                        <a:t>: </a:t>
                      </a:r>
                      <a:r>
                        <a:rPr lang="en-GB" sz="1200" dirty="0">
                          <a:hlinkClick r:id="rId7" action="ppaction://hlinksldjump"/>
                        </a:rPr>
                        <a:t>Beta Testing - additions</a:t>
                      </a:r>
                      <a:endParaRPr lang="en-US" sz="1200" dirty="0"/>
                    </a:p>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7348970"/>
                  </a:ext>
                </a:extLst>
              </a:tr>
              <a:tr h="370840">
                <a:tc>
                  <a:txBody>
                    <a:bodyPr/>
                    <a:lstStyle/>
                    <a:p>
                      <a:r>
                        <a:rPr lang="en-US" sz="1200" dirty="0"/>
                        <a:t>Timings</a:t>
                      </a:r>
                    </a:p>
                    <a:p>
                      <a:r>
                        <a:rPr lang="en-US" sz="1200" dirty="0"/>
                        <a:t>(Criterion 2f)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0/10 – not met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4A4A"/>
                    </a:solidFill>
                  </a:tcPr>
                </a:tc>
                <a:tc>
                  <a:txBody>
                    <a:bodyPr/>
                    <a:lstStyle/>
                    <a:p>
                      <a:r>
                        <a:rPr lang="en-US" sz="1200" dirty="0"/>
                        <a:t>As I progressed through the game, this potential feature became increasingly unlikely to be implemented as it would require a complete remodel of the game idea I had. Although it would have made the game more involved in gaining rewards, it is something I have disregarded adding into my game. Furthermore, since I never ended up implementing currency, it did not seem to be the most important feature to add.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b="1" dirty="0"/>
                        <a:t>Development</a:t>
                      </a:r>
                      <a:r>
                        <a:rPr lang="en-GB" sz="1200" dirty="0"/>
                        <a:t>: --</a:t>
                      </a:r>
                    </a:p>
                    <a:p>
                      <a:r>
                        <a:rPr lang="en-GB" sz="1200" b="1" dirty="0"/>
                        <a:t>Evaluation</a:t>
                      </a:r>
                      <a:r>
                        <a:rPr lang="en-GB" sz="1200" dirty="0"/>
                        <a:t>: --</a:t>
                      </a:r>
                      <a:endParaRPr lang="en-US" sz="1200" dirty="0"/>
                    </a:p>
                    <a:p>
                      <a:endParaRPr lang="en-US" sz="1200" dirty="0"/>
                    </a:p>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65223205"/>
                  </a:ext>
                </a:extLst>
              </a:tr>
            </a:tbl>
          </a:graphicData>
        </a:graphic>
      </p:graphicFrame>
    </p:spTree>
    <p:extLst>
      <p:ext uri="{BB962C8B-B14F-4D97-AF65-F5344CB8AC3E}">
        <p14:creationId xmlns:p14="http://schemas.microsoft.com/office/powerpoint/2010/main" val="10418571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43565-B5F6-00C6-60CE-12B6A2DFB3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EB94AB-FC1B-541A-122B-FA9BAC3C618F}"/>
              </a:ext>
            </a:extLst>
          </p:cNvPr>
          <p:cNvSpPr>
            <a:spLocks noGrp="1"/>
          </p:cNvSpPr>
          <p:nvPr>
            <p:ph type="title"/>
          </p:nvPr>
        </p:nvSpPr>
        <p:spPr>
          <a:xfrm>
            <a:off x="838203" y="402073"/>
            <a:ext cx="10515600" cy="1325559"/>
          </a:xfrm>
        </p:spPr>
        <p:txBody>
          <a:bodyPr>
            <a:normAutofit/>
          </a:bodyPr>
          <a:lstStyle/>
          <a:p>
            <a:r>
              <a:rPr lang="en-US" sz="4000" b="1" dirty="0">
                <a:latin typeface="Abadi"/>
              </a:rPr>
              <a:t>Evaluating against Criteria - World</a:t>
            </a:r>
            <a:endParaRPr lang="en-GB" sz="4000" b="1" dirty="0">
              <a:latin typeface="Abadi" panose="020B0604020104020204" pitchFamily="34" charset="0"/>
            </a:endParaRPr>
          </a:p>
        </p:txBody>
      </p:sp>
      <p:sp>
        <p:nvSpPr>
          <p:cNvPr id="5" name="Rectangle 4">
            <a:extLst>
              <a:ext uri="{FF2B5EF4-FFF2-40B4-BE49-F238E27FC236}">
                <a16:creationId xmlns:a16="http://schemas.microsoft.com/office/drawing/2014/main" id="{335861B8-48F3-47DB-581B-17B27888F9B0}"/>
              </a:ext>
            </a:extLst>
          </p:cNvPr>
          <p:cNvSpPr/>
          <p:nvPr/>
        </p:nvSpPr>
        <p:spPr>
          <a:xfrm>
            <a:off x="842815" y="1390074"/>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descr="Car with solid fill">
            <a:extLst>
              <a:ext uri="{FF2B5EF4-FFF2-40B4-BE49-F238E27FC236}">
                <a16:creationId xmlns:a16="http://schemas.microsoft.com/office/drawing/2014/main" id="{C8043266-281C-DFF3-DC2B-B011D4E546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6197" y="281849"/>
            <a:ext cx="1501965" cy="1492785"/>
          </a:xfrm>
          <a:prstGeom prst="rect">
            <a:avLst/>
          </a:prstGeom>
        </p:spPr>
      </p:pic>
      <p:graphicFrame>
        <p:nvGraphicFramePr>
          <p:cNvPr id="3" name="Table 2">
            <a:extLst>
              <a:ext uri="{FF2B5EF4-FFF2-40B4-BE49-F238E27FC236}">
                <a16:creationId xmlns:a16="http://schemas.microsoft.com/office/drawing/2014/main" id="{1F0443DE-21BD-0A63-8F4C-4F2736CD3F13}"/>
              </a:ext>
            </a:extLst>
          </p:cNvPr>
          <p:cNvGraphicFramePr>
            <a:graphicFrameLocks noGrp="1"/>
          </p:cNvGraphicFramePr>
          <p:nvPr>
            <p:extLst>
              <p:ext uri="{D42A27DB-BD31-4B8C-83A1-F6EECF244321}">
                <p14:modId xmlns:p14="http://schemas.microsoft.com/office/powerpoint/2010/main" val="1890675412"/>
              </p:ext>
            </p:extLst>
          </p:nvPr>
        </p:nvGraphicFramePr>
        <p:xfrm>
          <a:off x="457201" y="1605002"/>
          <a:ext cx="11262048" cy="5090160"/>
        </p:xfrm>
        <a:graphic>
          <a:graphicData uri="http://schemas.openxmlformats.org/drawingml/2006/table">
            <a:tbl>
              <a:tblPr firstRow="1" bandRow="1">
                <a:tableStyleId>{5C22544A-7EE6-4342-B048-85BDC9FD1C3A}</a:tableStyleId>
              </a:tblPr>
              <a:tblGrid>
                <a:gridCol w="1537118">
                  <a:extLst>
                    <a:ext uri="{9D8B030D-6E8A-4147-A177-3AD203B41FA5}">
                      <a16:colId xmlns:a16="http://schemas.microsoft.com/office/drawing/2014/main" val="3271312262"/>
                    </a:ext>
                  </a:extLst>
                </a:gridCol>
                <a:gridCol w="954154">
                  <a:extLst>
                    <a:ext uri="{9D8B030D-6E8A-4147-A177-3AD203B41FA5}">
                      <a16:colId xmlns:a16="http://schemas.microsoft.com/office/drawing/2014/main" val="4040138896"/>
                    </a:ext>
                  </a:extLst>
                </a:gridCol>
                <a:gridCol w="6727372">
                  <a:extLst>
                    <a:ext uri="{9D8B030D-6E8A-4147-A177-3AD203B41FA5}">
                      <a16:colId xmlns:a16="http://schemas.microsoft.com/office/drawing/2014/main" val="1860557819"/>
                    </a:ext>
                  </a:extLst>
                </a:gridCol>
                <a:gridCol w="2043404">
                  <a:extLst>
                    <a:ext uri="{9D8B030D-6E8A-4147-A177-3AD203B41FA5}">
                      <a16:colId xmlns:a16="http://schemas.microsoft.com/office/drawing/2014/main" val="1401834350"/>
                    </a:ext>
                  </a:extLst>
                </a:gridCol>
              </a:tblGrid>
              <a:tr h="398331">
                <a:tc>
                  <a:txBody>
                    <a:bodyPr/>
                    <a:lstStyle/>
                    <a:p>
                      <a:r>
                        <a:rPr lang="en-GB" sz="1400" dirty="0"/>
                        <a:t>Feature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GB" sz="1400" dirty="0"/>
                        <a:t>How far met?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GB" sz="1400" dirty="0"/>
                        <a:t>Comments</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GB" sz="1400" dirty="0"/>
                        <a:t>Evidence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174191126"/>
                  </a:ext>
                </a:extLst>
              </a:tr>
              <a:tr h="370840">
                <a:tc>
                  <a:txBody>
                    <a:bodyPr/>
                    <a:lstStyle/>
                    <a:p>
                      <a:r>
                        <a:rPr lang="en-GB" sz="1200" dirty="0"/>
                        <a:t>Level Map</a:t>
                      </a:r>
                    </a:p>
                    <a:p>
                      <a:r>
                        <a:rPr lang="en-GB" sz="1200" dirty="0"/>
                        <a:t>(Criterion 3a)</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7/10 – partially met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en-US" sz="1200" dirty="0"/>
                        <a:t>I had initially expected the level maps to take a while to create due to my previous experience with Greenfoot. These problems were highlighted in my development stage (see development 3, problem 1) where the road was shuffled around every time that I would save the world. Other than this I encountered some other problems when making level 1 have 2 parts in developing the boundary movement (see development 3, problem 4). Although this made the world creation take a while, it was ultimately successful in creating the overall look of the levels. From my beta testing, I received feedback for potential additions for directing the player where to drive to. Adding an arrow or map feature would have improved the navigation of the game, which in beta testing only received lower score. This seemed like a problem for a couple users so I would like to investigate this if I were to remake the game in the future. However, due to generally positive feedback of the appearance of the game (see beta testing, level appearance), I have put this section as partially met. To further improve, perhaps I could add more detailed grass, as mentioned in responses to the level appearance (see beta testing, navigation).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b="1" dirty="0"/>
                        <a:t>Development</a:t>
                      </a:r>
                      <a:r>
                        <a:rPr lang="en-GB" sz="1200" dirty="0"/>
                        <a:t>: </a:t>
                      </a:r>
                      <a:r>
                        <a:rPr lang="en-GB" sz="1200" dirty="0">
                          <a:hlinkClick r:id="rId5" action="ppaction://hlinksldjump"/>
                        </a:rPr>
                        <a:t>Section 3 development </a:t>
                      </a:r>
                      <a:endParaRPr lang="en-GB" sz="1200" dirty="0"/>
                    </a:p>
                    <a:p>
                      <a:r>
                        <a:rPr lang="en-GB" sz="1200" b="1" dirty="0"/>
                        <a:t>Evaluation</a:t>
                      </a:r>
                      <a:r>
                        <a:rPr lang="en-GB" sz="1200" dirty="0"/>
                        <a:t>: </a:t>
                      </a:r>
                      <a:r>
                        <a:rPr lang="en-GB" sz="1200" dirty="0">
                          <a:hlinkClick r:id="rId6" action="ppaction://hlinksldjump"/>
                        </a:rPr>
                        <a:t>Beta Testing - level appearance</a:t>
                      </a:r>
                      <a:r>
                        <a:rPr lang="en-GB" sz="1200" dirty="0"/>
                        <a:t>, </a:t>
                      </a:r>
                      <a:r>
                        <a:rPr lang="en-GB" sz="1200" dirty="0">
                          <a:hlinkClick r:id="rId7" action="ppaction://hlinksldjump"/>
                        </a:rPr>
                        <a:t>Beta Testing </a:t>
                      </a:r>
                      <a:r>
                        <a:rPr lang="en-GB" sz="1200" dirty="0">
                          <a:hlinkClick r:id="rId6" action="ppaction://hlinksldjump"/>
                        </a:rPr>
                        <a:t>–</a:t>
                      </a:r>
                      <a:r>
                        <a:rPr lang="en-GB" sz="1200" dirty="0">
                          <a:hlinkClick r:id="rId7" action="ppaction://hlinksldjump"/>
                        </a:rPr>
                        <a:t> additions</a:t>
                      </a:r>
                      <a:r>
                        <a:rPr lang="en-GB" sz="1200" dirty="0"/>
                        <a:t>, </a:t>
                      </a:r>
                      <a:r>
                        <a:rPr lang="en-GB" sz="1200" dirty="0">
                          <a:hlinkClick r:id="rId8" action="ppaction://hlinksldjump"/>
                        </a:rPr>
                        <a:t>Beta Testing - navigation and obstacles</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8039381"/>
                  </a:ext>
                </a:extLst>
              </a:tr>
              <a:tr h="370840">
                <a:tc>
                  <a:txBody>
                    <a:bodyPr/>
                    <a:lstStyle/>
                    <a:p>
                      <a:r>
                        <a:rPr lang="en-GB" sz="1200" dirty="0"/>
                        <a:t>Obstacles and enemies</a:t>
                      </a:r>
                    </a:p>
                    <a:p>
                      <a:r>
                        <a:rPr lang="en-GB" sz="1200" dirty="0"/>
                        <a:t>(Criterion 3b)</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6/10 – partially met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en-US" sz="1200" dirty="0"/>
                        <a:t>The obstacles and enemies were limited due to only having 2 levels, however, the obstacles that were implemented work to varying degrees of success. A common problem in the glitches experienced was the pothole and parked cars causing the game to crash (see beta testing, problems/glitches). I experienced this problem myself when testing the game and it seems it occurs from the player staying on the pothole/car after health has already become 0. Similar problems happened with the other obstacles where I simply made them to delete themselves from the Greenfoot world when interacting – however, I dislike this approach as it feels very unrealistic. This problem could be further fixed with a deeper look for the potential logic errors. I also experienced many problems trying to reduce health when on the grass (look development 5, problem 4) which took up a lot of time to fix. Many of my beta testers that expected more enemies and obstacles were also those who asked for more levels; this would be focused on in the full game. Obstacles and enemies such as pedestrians worked well (see development 3, problem 3). Therefore, I have put this criterion as partially met.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b="1" dirty="0"/>
                        <a:t>Development</a:t>
                      </a:r>
                      <a:r>
                        <a:rPr lang="en-GB" sz="1200" dirty="0"/>
                        <a:t>: </a:t>
                      </a:r>
                      <a:r>
                        <a:rPr lang="en-GB" sz="1200" dirty="0">
                          <a:hlinkClick r:id="rId5" action="ppaction://hlinksldjump"/>
                        </a:rPr>
                        <a:t>Section 3 development</a:t>
                      </a:r>
                      <a:r>
                        <a:rPr lang="en-GB" sz="1200" dirty="0"/>
                        <a:t>, </a:t>
                      </a:r>
                      <a:r>
                        <a:rPr lang="en-GB" sz="1200" dirty="0">
                          <a:hlinkClick r:id="rId9" action="ppaction://hlinksldjump"/>
                        </a:rPr>
                        <a:t>Section 5 development</a:t>
                      </a:r>
                      <a:endParaRPr lang="en-GB" sz="1200" dirty="0"/>
                    </a:p>
                    <a:p>
                      <a:r>
                        <a:rPr lang="en-GB" sz="1200" b="1" dirty="0"/>
                        <a:t>Evaluation</a:t>
                      </a:r>
                      <a:r>
                        <a:rPr lang="en-GB" sz="1200" dirty="0"/>
                        <a:t>: </a:t>
                      </a:r>
                      <a:r>
                        <a:rPr lang="en-GB" sz="1200" dirty="0">
                          <a:hlinkClick r:id="rId10" action="ppaction://hlinksldjump"/>
                        </a:rPr>
                        <a:t>Beta Testing - problems/glitches</a:t>
                      </a:r>
                      <a:r>
                        <a:rPr lang="en-US" sz="1200" dirty="0"/>
                        <a:t>, </a:t>
                      </a:r>
                      <a:r>
                        <a:rPr lang="en-GB" sz="1200" dirty="0">
                          <a:hlinkClick r:id="rId8" action="ppaction://hlinksldjump"/>
                        </a:rPr>
                        <a:t>Beta Testing - navigation and manoeuvrability</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9265841"/>
                  </a:ext>
                </a:extLst>
              </a:tr>
            </a:tbl>
          </a:graphicData>
        </a:graphic>
      </p:graphicFrame>
    </p:spTree>
    <p:extLst>
      <p:ext uri="{BB962C8B-B14F-4D97-AF65-F5344CB8AC3E}">
        <p14:creationId xmlns:p14="http://schemas.microsoft.com/office/powerpoint/2010/main" val="572372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611F0-CDB9-335D-2D27-B4623D90315F}"/>
              </a:ext>
            </a:extLst>
          </p:cNvPr>
          <p:cNvSpPr>
            <a:spLocks noGrp="1"/>
          </p:cNvSpPr>
          <p:nvPr>
            <p:ph type="title"/>
          </p:nvPr>
        </p:nvSpPr>
        <p:spPr>
          <a:xfrm>
            <a:off x="838203" y="402073"/>
            <a:ext cx="10515600" cy="1325559"/>
          </a:xfrm>
        </p:spPr>
        <p:txBody>
          <a:bodyPr/>
          <a:lstStyle/>
          <a:p>
            <a:r>
              <a:rPr lang="en-US" b="1">
                <a:latin typeface="Abadi"/>
              </a:rPr>
              <a:t>User Requirements</a:t>
            </a:r>
            <a:endParaRPr lang="en-GB" b="1">
              <a:latin typeface="Abadi" panose="020B0604020104020204" pitchFamily="34" charset="0"/>
            </a:endParaRPr>
          </a:p>
        </p:txBody>
      </p:sp>
      <p:sp>
        <p:nvSpPr>
          <p:cNvPr id="3" name="Content Placeholder 2">
            <a:extLst>
              <a:ext uri="{FF2B5EF4-FFF2-40B4-BE49-F238E27FC236}">
                <a16:creationId xmlns:a16="http://schemas.microsoft.com/office/drawing/2014/main" id="{FE1E9843-9C93-94AE-C187-2B5197572B05}"/>
              </a:ext>
            </a:extLst>
          </p:cNvPr>
          <p:cNvSpPr>
            <a:spLocks noGrp="1"/>
          </p:cNvSpPr>
          <p:nvPr>
            <p:ph idx="1"/>
          </p:nvPr>
        </p:nvSpPr>
        <p:spPr>
          <a:xfrm>
            <a:off x="847383" y="1871531"/>
            <a:ext cx="10506414" cy="4537392"/>
          </a:xfrm>
        </p:spPr>
        <p:txBody>
          <a:bodyPr>
            <a:normAutofit/>
          </a:bodyPr>
          <a:lstStyle/>
          <a:p>
            <a:pPr marL="285750" indent="-285750"/>
            <a:r>
              <a:rPr lang="en-GB" sz="1600">
                <a:ea typeface="Calibri"/>
                <a:cs typeface="Calibri"/>
              </a:rPr>
              <a:t>Upon opening the game, it will load a </a:t>
            </a:r>
            <a:r>
              <a:rPr lang="en-GB" sz="1600" b="1">
                <a:ea typeface="Calibri"/>
                <a:cs typeface="Calibri"/>
              </a:rPr>
              <a:t>start menu</a:t>
            </a:r>
            <a:r>
              <a:rPr lang="en-GB" sz="1600">
                <a:ea typeface="Calibri"/>
                <a:cs typeface="Calibri"/>
              </a:rPr>
              <a:t> that has the option to play levels, customise car and turn audio off. </a:t>
            </a:r>
            <a:endParaRPr lang="en-US" sz="1600">
              <a:ea typeface="Calibri"/>
              <a:cs typeface="Calibri"/>
            </a:endParaRPr>
          </a:p>
          <a:p>
            <a:pPr marL="285750" indent="-285750"/>
            <a:r>
              <a:rPr lang="en-GB" sz="1600">
                <a:ea typeface="Calibri"/>
                <a:cs typeface="Calibri"/>
              </a:rPr>
              <a:t>Each different option screen (levels, customisation, etc) will have an</a:t>
            </a:r>
            <a:r>
              <a:rPr lang="en-GB" sz="1600" b="1">
                <a:ea typeface="Calibri"/>
                <a:cs typeface="Calibri"/>
              </a:rPr>
              <a:t> option to return</a:t>
            </a:r>
            <a:r>
              <a:rPr lang="en-GB" sz="1600">
                <a:ea typeface="Calibri"/>
                <a:cs typeface="Calibri"/>
              </a:rPr>
              <a:t> to the home screen.</a:t>
            </a:r>
            <a:endParaRPr lang="en-US" sz="1600">
              <a:ea typeface="Calibri"/>
              <a:cs typeface="Calibri"/>
            </a:endParaRPr>
          </a:p>
          <a:p>
            <a:pPr marL="285750" indent="-285750"/>
            <a:r>
              <a:rPr lang="en-GB" sz="1600">
                <a:ea typeface="Calibri"/>
                <a:cs typeface="Calibri"/>
              </a:rPr>
              <a:t>I will create </a:t>
            </a:r>
            <a:r>
              <a:rPr lang="en-GB" sz="1600" b="1">
                <a:ea typeface="Calibri"/>
                <a:cs typeface="Calibri"/>
              </a:rPr>
              <a:t>2 different levels </a:t>
            </a:r>
            <a:r>
              <a:rPr lang="en-GB" sz="1600">
                <a:ea typeface="Calibri"/>
                <a:cs typeface="Calibri"/>
              </a:rPr>
              <a:t>for this game; each will have an explorable and colourful map where the player must navigate to the correct parking space in a car.</a:t>
            </a:r>
          </a:p>
          <a:p>
            <a:pPr marL="285750" indent="-285750"/>
            <a:r>
              <a:rPr lang="en-GB" sz="1600">
                <a:ea typeface="Calibri"/>
                <a:cs typeface="Calibri"/>
              </a:rPr>
              <a:t>The </a:t>
            </a:r>
            <a:r>
              <a:rPr lang="en-GB" sz="1600" b="1">
                <a:ea typeface="Calibri"/>
                <a:cs typeface="Calibri"/>
              </a:rPr>
              <a:t>cars will be customisable</a:t>
            </a:r>
            <a:r>
              <a:rPr lang="en-GB" sz="1600">
                <a:ea typeface="Calibri"/>
                <a:cs typeface="Calibri"/>
              </a:rPr>
              <a:t> in different colours to allow the player more personalisation.</a:t>
            </a:r>
          </a:p>
          <a:p>
            <a:pPr marL="285750" indent="-285750"/>
            <a:r>
              <a:rPr lang="en-GB" sz="1600">
                <a:ea typeface="Calibri"/>
                <a:cs typeface="Calibri"/>
              </a:rPr>
              <a:t>The</a:t>
            </a:r>
            <a:r>
              <a:rPr lang="en-GB" sz="1600" b="1">
                <a:ea typeface="Calibri"/>
                <a:cs typeface="Calibri"/>
              </a:rPr>
              <a:t> W, A, S and D keys</a:t>
            </a:r>
            <a:r>
              <a:rPr lang="en-GB" sz="1600">
                <a:ea typeface="Calibri"/>
                <a:cs typeface="Calibri"/>
              </a:rPr>
              <a:t> will be used for the car to move. The car must move forward to turn like a real car.</a:t>
            </a:r>
          </a:p>
          <a:p>
            <a:pPr marL="285750" indent="-285750"/>
            <a:r>
              <a:rPr lang="en-GB" sz="1600">
                <a:ea typeface="Calibri"/>
                <a:cs typeface="Calibri"/>
              </a:rPr>
              <a:t>The car will have </a:t>
            </a:r>
            <a:r>
              <a:rPr lang="en-GB" sz="1600" b="1">
                <a:ea typeface="Calibri"/>
                <a:cs typeface="Calibri"/>
              </a:rPr>
              <a:t>health </a:t>
            </a:r>
            <a:r>
              <a:rPr lang="en-GB" sz="1600">
                <a:ea typeface="Calibri"/>
                <a:cs typeface="Calibri"/>
              </a:rPr>
              <a:t>when the level begins that will be reduced when the car: hits the curb, hits a pothole, hits another car or runs a red light. Finishing with different amounts of health will give the player different rewards.</a:t>
            </a:r>
          </a:p>
          <a:p>
            <a:pPr marL="285750" indent="-285750"/>
            <a:r>
              <a:rPr lang="en-GB" sz="1600">
                <a:ea typeface="Calibri"/>
                <a:cs typeface="Calibri"/>
              </a:rPr>
              <a:t>The game could be </a:t>
            </a:r>
            <a:r>
              <a:rPr lang="en-GB" sz="1600" b="1">
                <a:ea typeface="Calibri"/>
                <a:cs typeface="Calibri"/>
              </a:rPr>
              <a:t>timed </a:t>
            </a:r>
            <a:r>
              <a:rPr lang="en-GB" sz="1600">
                <a:ea typeface="Calibri"/>
                <a:cs typeface="Calibri"/>
              </a:rPr>
              <a:t>to give stars to players more rewards such as new colours for car customisation.</a:t>
            </a:r>
          </a:p>
          <a:p>
            <a:pPr marL="285750" indent="-285750"/>
            <a:r>
              <a:rPr lang="en-GB" sz="1600">
                <a:ea typeface="Calibri"/>
                <a:cs typeface="Calibri"/>
              </a:rPr>
              <a:t>The game can have </a:t>
            </a:r>
            <a:r>
              <a:rPr lang="en-GB" sz="1600" b="1">
                <a:ea typeface="Calibri"/>
                <a:cs typeface="Calibri"/>
              </a:rPr>
              <a:t>minigames </a:t>
            </a:r>
            <a:r>
              <a:rPr lang="en-GB" sz="1600">
                <a:ea typeface="Calibri"/>
                <a:cs typeface="Calibri"/>
              </a:rPr>
              <a:t>integrated into the levels that can give further rewards that relate to the theme of cars and parking.</a:t>
            </a:r>
          </a:p>
          <a:p>
            <a:pPr marL="285750" indent="-285750"/>
            <a:r>
              <a:rPr lang="en-GB" sz="1600">
                <a:ea typeface="Calibri"/>
                <a:cs typeface="Calibri"/>
              </a:rPr>
              <a:t>When the car reaches the end goal, a </a:t>
            </a:r>
            <a:r>
              <a:rPr lang="en-GB" sz="1600" b="1">
                <a:ea typeface="Calibri"/>
                <a:cs typeface="Calibri"/>
              </a:rPr>
              <a:t>level end screen</a:t>
            </a:r>
            <a:r>
              <a:rPr lang="en-GB" sz="1600">
                <a:ea typeface="Calibri"/>
                <a:cs typeface="Calibri"/>
              </a:rPr>
              <a:t> will appear that tells the player their score and rewards.</a:t>
            </a:r>
          </a:p>
          <a:p>
            <a:pPr marL="285750" indent="-285750"/>
            <a:endParaRPr lang="en-GB" sz="1400">
              <a:ea typeface="Calibri"/>
              <a:cs typeface="Calibri"/>
            </a:endParaRPr>
          </a:p>
          <a:p>
            <a:pPr marL="285750" indent="-285750"/>
            <a:endParaRPr lang="en-GB" sz="1400">
              <a:ea typeface="Calibri"/>
              <a:cs typeface="Calibri"/>
            </a:endParaRPr>
          </a:p>
        </p:txBody>
      </p:sp>
      <p:sp>
        <p:nvSpPr>
          <p:cNvPr id="5" name="Rectangle 4">
            <a:extLst>
              <a:ext uri="{FF2B5EF4-FFF2-40B4-BE49-F238E27FC236}">
                <a16:creationId xmlns:a16="http://schemas.microsoft.com/office/drawing/2014/main" id="{B0FEE163-CDAA-C44E-808D-46D3CFB50AC5}"/>
              </a:ext>
            </a:extLst>
          </p:cNvPr>
          <p:cNvSpPr/>
          <p:nvPr/>
        </p:nvSpPr>
        <p:spPr>
          <a:xfrm>
            <a:off x="842815" y="1390074"/>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descr="Car with solid fill">
            <a:extLst>
              <a:ext uri="{FF2B5EF4-FFF2-40B4-BE49-F238E27FC236}">
                <a16:creationId xmlns:a16="http://schemas.microsoft.com/office/drawing/2014/main" id="{5362EF2C-0996-EC7C-50AE-84AC35338B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spTree>
    <p:extLst>
      <p:ext uri="{BB962C8B-B14F-4D97-AF65-F5344CB8AC3E}">
        <p14:creationId xmlns:p14="http://schemas.microsoft.com/office/powerpoint/2010/main" val="42464160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280ED-446C-5DEE-45DC-A8BA4FEF6E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275AC8-18F9-C990-9592-289982B06B76}"/>
              </a:ext>
            </a:extLst>
          </p:cNvPr>
          <p:cNvSpPr>
            <a:spLocks noGrp="1"/>
          </p:cNvSpPr>
          <p:nvPr>
            <p:ph type="title"/>
          </p:nvPr>
        </p:nvSpPr>
        <p:spPr>
          <a:xfrm>
            <a:off x="838203" y="402073"/>
            <a:ext cx="10515600" cy="1325559"/>
          </a:xfrm>
        </p:spPr>
        <p:txBody>
          <a:bodyPr>
            <a:normAutofit/>
          </a:bodyPr>
          <a:lstStyle/>
          <a:p>
            <a:r>
              <a:rPr lang="en-US" sz="4000" b="1" dirty="0">
                <a:latin typeface="Abadi"/>
              </a:rPr>
              <a:t>Evaluating against Criteria – World 2 </a:t>
            </a:r>
            <a:endParaRPr lang="en-GB" sz="4000" b="1" dirty="0">
              <a:latin typeface="Abadi" panose="020B0604020104020204" pitchFamily="34" charset="0"/>
            </a:endParaRPr>
          </a:p>
        </p:txBody>
      </p:sp>
      <p:sp>
        <p:nvSpPr>
          <p:cNvPr id="5" name="Rectangle 4">
            <a:extLst>
              <a:ext uri="{FF2B5EF4-FFF2-40B4-BE49-F238E27FC236}">
                <a16:creationId xmlns:a16="http://schemas.microsoft.com/office/drawing/2014/main" id="{03B24CF6-D44E-A92D-8B7E-41B865988127}"/>
              </a:ext>
            </a:extLst>
          </p:cNvPr>
          <p:cNvSpPr/>
          <p:nvPr/>
        </p:nvSpPr>
        <p:spPr>
          <a:xfrm>
            <a:off x="842815" y="1390074"/>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descr="Car with solid fill">
            <a:extLst>
              <a:ext uri="{FF2B5EF4-FFF2-40B4-BE49-F238E27FC236}">
                <a16:creationId xmlns:a16="http://schemas.microsoft.com/office/drawing/2014/main" id="{D42A4C6F-1A5C-3E65-E877-25F6E3DE9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graphicFrame>
        <p:nvGraphicFramePr>
          <p:cNvPr id="4" name="Table 3">
            <a:extLst>
              <a:ext uri="{FF2B5EF4-FFF2-40B4-BE49-F238E27FC236}">
                <a16:creationId xmlns:a16="http://schemas.microsoft.com/office/drawing/2014/main" id="{96DC10A0-87B8-EFE7-4A85-00DFB335FE0D}"/>
              </a:ext>
            </a:extLst>
          </p:cNvPr>
          <p:cNvGraphicFramePr>
            <a:graphicFrameLocks noGrp="1"/>
          </p:cNvGraphicFramePr>
          <p:nvPr>
            <p:extLst>
              <p:ext uri="{D42A27DB-BD31-4B8C-83A1-F6EECF244321}">
                <p14:modId xmlns:p14="http://schemas.microsoft.com/office/powerpoint/2010/main" val="4137597618"/>
              </p:ext>
            </p:extLst>
          </p:nvPr>
        </p:nvGraphicFramePr>
        <p:xfrm>
          <a:off x="838202" y="2138528"/>
          <a:ext cx="10515600" cy="2346960"/>
        </p:xfrm>
        <a:graphic>
          <a:graphicData uri="http://schemas.openxmlformats.org/drawingml/2006/table">
            <a:tbl>
              <a:tblPr firstRow="1" bandRow="1">
                <a:tableStyleId>{5C22544A-7EE6-4342-B048-85BDC9FD1C3A}</a:tableStyleId>
              </a:tblPr>
              <a:tblGrid>
                <a:gridCol w="1435238">
                  <a:extLst>
                    <a:ext uri="{9D8B030D-6E8A-4147-A177-3AD203B41FA5}">
                      <a16:colId xmlns:a16="http://schemas.microsoft.com/office/drawing/2014/main" val="3271312262"/>
                    </a:ext>
                  </a:extLst>
                </a:gridCol>
                <a:gridCol w="1012884">
                  <a:extLst>
                    <a:ext uri="{9D8B030D-6E8A-4147-A177-3AD203B41FA5}">
                      <a16:colId xmlns:a16="http://schemas.microsoft.com/office/drawing/2014/main" val="4040138896"/>
                    </a:ext>
                  </a:extLst>
                </a:gridCol>
                <a:gridCol w="5628068">
                  <a:extLst>
                    <a:ext uri="{9D8B030D-6E8A-4147-A177-3AD203B41FA5}">
                      <a16:colId xmlns:a16="http://schemas.microsoft.com/office/drawing/2014/main" val="1860557819"/>
                    </a:ext>
                  </a:extLst>
                </a:gridCol>
                <a:gridCol w="2439410">
                  <a:extLst>
                    <a:ext uri="{9D8B030D-6E8A-4147-A177-3AD203B41FA5}">
                      <a16:colId xmlns:a16="http://schemas.microsoft.com/office/drawing/2014/main" val="1401834350"/>
                    </a:ext>
                  </a:extLst>
                </a:gridCol>
              </a:tblGrid>
              <a:tr h="398331">
                <a:tc>
                  <a:txBody>
                    <a:bodyPr/>
                    <a:lstStyle/>
                    <a:p>
                      <a:r>
                        <a:rPr lang="en-GB" sz="1400" dirty="0"/>
                        <a:t>Feature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GB" sz="1400" dirty="0"/>
                        <a:t>How far met?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GB" sz="1400" dirty="0"/>
                        <a:t>Comments</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GB" sz="1400" dirty="0"/>
                        <a:t>Evidence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174191126"/>
                  </a:ext>
                </a:extLst>
              </a:tr>
              <a:tr h="370840">
                <a:tc>
                  <a:txBody>
                    <a:bodyPr/>
                    <a:lstStyle/>
                    <a:p>
                      <a:r>
                        <a:rPr lang="en-GB" sz="1200" dirty="0"/>
                        <a:t>Level Difficulties</a:t>
                      </a:r>
                    </a:p>
                    <a:p>
                      <a:r>
                        <a:rPr lang="en-GB" sz="1200" dirty="0"/>
                        <a:t>(Criterion 3c)</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8/10 – met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5FFBA"/>
                    </a:solidFill>
                  </a:tcPr>
                </a:tc>
                <a:tc>
                  <a:txBody>
                    <a:bodyPr/>
                    <a:lstStyle/>
                    <a:p>
                      <a:r>
                        <a:rPr lang="en-US" sz="1200" dirty="0"/>
                        <a:t>When creating the levels, I hoped they would be of differing difficulties to allow the user a wider look on my game without making many levels. Although I did get some feedback to make more levels (see beta testing, additions), there was a large difference in the 2 level’s difficulty. Although some users thought that the second level is more difficult than the 1</a:t>
                      </a:r>
                      <a:r>
                        <a:rPr lang="en-US" sz="1200" baseline="30000" dirty="0"/>
                        <a:t>st</a:t>
                      </a:r>
                      <a:r>
                        <a:rPr lang="en-US" sz="1200" dirty="0"/>
                        <a:t>, which can easily be solved by switching them around. Therefore, I have labelled this criterion as met.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b="1" dirty="0"/>
                        <a:t>Development</a:t>
                      </a:r>
                      <a:r>
                        <a:rPr lang="en-GB" sz="1200" dirty="0"/>
                        <a:t>: </a:t>
                      </a:r>
                      <a:r>
                        <a:rPr lang="en-GB" sz="1200" dirty="0">
                          <a:hlinkClick r:id="rId4" action="ppaction://hlinksldjump"/>
                        </a:rPr>
                        <a:t>Section 1 development - level plans</a:t>
                      </a:r>
                      <a:endParaRPr lang="en-GB" sz="1200" dirty="0"/>
                    </a:p>
                    <a:p>
                      <a:r>
                        <a:rPr lang="en-GB" sz="1200" b="1" dirty="0"/>
                        <a:t>Evaluation</a:t>
                      </a:r>
                      <a:r>
                        <a:rPr lang="en-GB" sz="1200" dirty="0"/>
                        <a:t>: </a:t>
                      </a:r>
                      <a:r>
                        <a:rPr lang="en-GB" sz="1200" dirty="0">
                          <a:hlinkClick r:id="rId5" action="ppaction://hlinksldjump"/>
                        </a:rPr>
                        <a:t>Beta Testing - navigation and obstacles</a:t>
                      </a:r>
                      <a:r>
                        <a:rPr lang="en-GB" sz="1200" dirty="0"/>
                        <a:t>, </a:t>
                      </a:r>
                      <a:r>
                        <a:rPr lang="en-GB" sz="1200" dirty="0">
                          <a:hlinkClick r:id="rId6" action="ppaction://hlinksldjump"/>
                        </a:rPr>
                        <a:t>Beta Testing </a:t>
                      </a:r>
                      <a:r>
                        <a:rPr lang="en-GB" sz="1200" dirty="0">
                          <a:hlinkClick r:id="rId7" action="ppaction://hlinksldjump"/>
                        </a:rPr>
                        <a:t>–</a:t>
                      </a:r>
                      <a:r>
                        <a:rPr lang="en-GB" sz="1200" dirty="0">
                          <a:hlinkClick r:id="rId6" action="ppaction://hlinksldjump"/>
                        </a:rPr>
                        <a:t> additions</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8050148"/>
                  </a:ext>
                </a:extLst>
              </a:tr>
              <a:tr h="370840">
                <a:tc>
                  <a:txBody>
                    <a:bodyPr/>
                    <a:lstStyle/>
                    <a:p>
                      <a:r>
                        <a:rPr lang="en-GB" sz="1200" dirty="0"/>
                        <a:t>End of Level screens</a:t>
                      </a:r>
                    </a:p>
                    <a:p>
                      <a:r>
                        <a:rPr lang="en-GB" sz="1200" dirty="0"/>
                        <a:t>(Criterion 3d)</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10/10 - met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5FFBA"/>
                    </a:solidFill>
                  </a:tcPr>
                </a:tc>
                <a:tc>
                  <a:txBody>
                    <a:bodyPr/>
                    <a:lstStyle/>
                    <a:p>
                      <a:r>
                        <a:rPr lang="en-US" sz="1200" dirty="0"/>
                        <a:t>The end of levels screen work well and open when opened. Despite taking some time to implement (see development 4, problem 1), they work efficiently. Therefore, I have met with this criterion.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b="1" dirty="0"/>
                        <a:t>Development</a:t>
                      </a:r>
                      <a:r>
                        <a:rPr lang="en-GB" sz="1200" dirty="0"/>
                        <a:t>: </a:t>
                      </a:r>
                      <a:r>
                        <a:rPr lang="en-GB" sz="1200" dirty="0">
                          <a:hlinkClick r:id="rId8" action="ppaction://hlinksldjump"/>
                        </a:rPr>
                        <a:t>Section 4 development</a:t>
                      </a:r>
                      <a:r>
                        <a:rPr lang="en-GB" sz="1200" dirty="0"/>
                        <a:t> </a:t>
                      </a:r>
                    </a:p>
                    <a:p>
                      <a:r>
                        <a:rPr lang="en-GB" sz="1200" b="1" dirty="0"/>
                        <a:t>Evaluation</a:t>
                      </a:r>
                      <a:r>
                        <a:rPr lang="en-GB" sz="1200" dirty="0"/>
                        <a:t>: </a:t>
                      </a:r>
                      <a:r>
                        <a:rPr lang="en-GB" sz="1200" dirty="0">
                          <a:hlinkClick r:id="rId6" action="ppaction://hlinksldjump"/>
                        </a:rPr>
                        <a:t>Beta Testing - additions</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0238915"/>
                  </a:ext>
                </a:extLst>
              </a:tr>
            </a:tbl>
          </a:graphicData>
        </a:graphic>
      </p:graphicFrame>
    </p:spTree>
    <p:extLst>
      <p:ext uri="{BB962C8B-B14F-4D97-AF65-F5344CB8AC3E}">
        <p14:creationId xmlns:p14="http://schemas.microsoft.com/office/powerpoint/2010/main" val="20627281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4883E-DD58-A6FB-634D-B440B50ED5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92D91A-D57E-FC8A-6828-15F006C5A9E1}"/>
              </a:ext>
            </a:extLst>
          </p:cNvPr>
          <p:cNvSpPr>
            <a:spLocks noGrp="1"/>
          </p:cNvSpPr>
          <p:nvPr>
            <p:ph type="title"/>
          </p:nvPr>
        </p:nvSpPr>
        <p:spPr>
          <a:xfrm>
            <a:off x="838203" y="402073"/>
            <a:ext cx="10515600" cy="1325559"/>
          </a:xfrm>
        </p:spPr>
        <p:txBody>
          <a:bodyPr>
            <a:normAutofit/>
          </a:bodyPr>
          <a:lstStyle/>
          <a:p>
            <a:r>
              <a:rPr lang="en-US" sz="3600" b="1" dirty="0">
                <a:latin typeface="Abadi"/>
              </a:rPr>
              <a:t>Evaluating against Criteria – Customisation</a:t>
            </a:r>
            <a:endParaRPr lang="en-GB" sz="3600" b="1" dirty="0">
              <a:latin typeface="Abadi" panose="020B0604020104020204" pitchFamily="34" charset="0"/>
            </a:endParaRPr>
          </a:p>
        </p:txBody>
      </p:sp>
      <p:sp>
        <p:nvSpPr>
          <p:cNvPr id="5" name="Rectangle 4">
            <a:extLst>
              <a:ext uri="{FF2B5EF4-FFF2-40B4-BE49-F238E27FC236}">
                <a16:creationId xmlns:a16="http://schemas.microsoft.com/office/drawing/2014/main" id="{BE256057-1431-1865-4D86-434D138DF5B4}"/>
              </a:ext>
            </a:extLst>
          </p:cNvPr>
          <p:cNvSpPr/>
          <p:nvPr/>
        </p:nvSpPr>
        <p:spPr>
          <a:xfrm>
            <a:off x="842815" y="1390074"/>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descr="Car with solid fill">
            <a:extLst>
              <a:ext uri="{FF2B5EF4-FFF2-40B4-BE49-F238E27FC236}">
                <a16:creationId xmlns:a16="http://schemas.microsoft.com/office/drawing/2014/main" id="{E0F9E471-4929-3DFD-ADC9-EF342503F5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graphicFrame>
        <p:nvGraphicFramePr>
          <p:cNvPr id="3" name="Table 2">
            <a:extLst>
              <a:ext uri="{FF2B5EF4-FFF2-40B4-BE49-F238E27FC236}">
                <a16:creationId xmlns:a16="http://schemas.microsoft.com/office/drawing/2014/main" id="{84A92182-59CB-525C-8723-26C99858C48B}"/>
              </a:ext>
            </a:extLst>
          </p:cNvPr>
          <p:cNvGraphicFramePr>
            <a:graphicFrameLocks noGrp="1"/>
          </p:cNvGraphicFramePr>
          <p:nvPr>
            <p:extLst>
              <p:ext uri="{D42A27DB-BD31-4B8C-83A1-F6EECF244321}">
                <p14:modId xmlns:p14="http://schemas.microsoft.com/office/powerpoint/2010/main" val="2781406000"/>
              </p:ext>
            </p:extLst>
          </p:nvPr>
        </p:nvGraphicFramePr>
        <p:xfrm>
          <a:off x="464976" y="1894858"/>
          <a:ext cx="11262048" cy="3507291"/>
        </p:xfrm>
        <a:graphic>
          <a:graphicData uri="http://schemas.openxmlformats.org/drawingml/2006/table">
            <a:tbl>
              <a:tblPr firstRow="1" bandRow="1">
                <a:tableStyleId>{5C22544A-7EE6-4342-B048-85BDC9FD1C3A}</a:tableStyleId>
              </a:tblPr>
              <a:tblGrid>
                <a:gridCol w="1531354">
                  <a:extLst>
                    <a:ext uri="{9D8B030D-6E8A-4147-A177-3AD203B41FA5}">
                      <a16:colId xmlns:a16="http://schemas.microsoft.com/office/drawing/2014/main" val="3271312262"/>
                    </a:ext>
                  </a:extLst>
                </a:gridCol>
                <a:gridCol w="1349211">
                  <a:extLst>
                    <a:ext uri="{9D8B030D-6E8A-4147-A177-3AD203B41FA5}">
                      <a16:colId xmlns:a16="http://schemas.microsoft.com/office/drawing/2014/main" val="4040138896"/>
                    </a:ext>
                  </a:extLst>
                </a:gridCol>
                <a:gridCol w="5423411">
                  <a:extLst>
                    <a:ext uri="{9D8B030D-6E8A-4147-A177-3AD203B41FA5}">
                      <a16:colId xmlns:a16="http://schemas.microsoft.com/office/drawing/2014/main" val="1860557819"/>
                    </a:ext>
                  </a:extLst>
                </a:gridCol>
                <a:gridCol w="2958072">
                  <a:extLst>
                    <a:ext uri="{9D8B030D-6E8A-4147-A177-3AD203B41FA5}">
                      <a16:colId xmlns:a16="http://schemas.microsoft.com/office/drawing/2014/main" val="1401834350"/>
                    </a:ext>
                  </a:extLst>
                </a:gridCol>
              </a:tblGrid>
              <a:tr h="398331">
                <a:tc>
                  <a:txBody>
                    <a:bodyPr/>
                    <a:lstStyle/>
                    <a:p>
                      <a:r>
                        <a:rPr lang="en-GB" sz="1400" dirty="0"/>
                        <a:t>Feature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GB" sz="1400" dirty="0"/>
                        <a:t>How far met?</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GB" sz="1400" dirty="0"/>
                        <a:t>Comments</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GB" sz="1400" dirty="0"/>
                        <a:t>Evidence</a:t>
                      </a:r>
                      <a:endParaRPr 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174191126"/>
                  </a:ext>
                </a:extLst>
              </a:tr>
              <a:tr h="370840">
                <a:tc>
                  <a:txBody>
                    <a:bodyPr/>
                    <a:lstStyle/>
                    <a:p>
                      <a:r>
                        <a:rPr lang="en-GB" sz="1200" dirty="0"/>
                        <a:t>Car colours and Types</a:t>
                      </a:r>
                    </a:p>
                    <a:p>
                      <a:r>
                        <a:rPr lang="en-GB" sz="1200" dirty="0"/>
                        <a:t>(Criterion 4a)</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5/10 – partially met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r>
                        <a:rPr lang="en-US" sz="1200" dirty="0"/>
                        <a:t>I had varying degrees of success with the customisation part of my game. The choices were rather limited, as shown by the many suggestions by beta testers (see beta testing, customisation responses). In the future, I would add a wider variety of cars and colours to drive. There was also a consistent problem where the car customisation would not update until the car had crashed once more on the level. This was mentioned by testers (see beta testing, problems/glitches). This aspect would take a long time to locate the logical error for the car to update instantly. The customisation section took me a lot longer to code than I had anticipated due to problems with selection (see development 7, problem 2). However, I ultimately got this working well, so I have labelled this criterion as partially met.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b="1" dirty="0"/>
                        <a:t>Development</a:t>
                      </a:r>
                      <a:r>
                        <a:rPr lang="en-GB" sz="1200" dirty="0"/>
                        <a:t>: </a:t>
                      </a:r>
                      <a:r>
                        <a:rPr lang="en-GB" sz="1200" dirty="0">
                          <a:hlinkClick r:id="rId4" action="ppaction://hlinksldjump"/>
                        </a:rPr>
                        <a:t>Section 7 development</a:t>
                      </a:r>
                      <a:r>
                        <a:rPr lang="en-GB" sz="1200" dirty="0"/>
                        <a:t> </a:t>
                      </a:r>
                    </a:p>
                    <a:p>
                      <a:r>
                        <a:rPr lang="en-GB" sz="1200" b="1" dirty="0"/>
                        <a:t>Evaluation</a:t>
                      </a:r>
                      <a:r>
                        <a:rPr lang="en-GB" sz="1200" dirty="0"/>
                        <a:t>: </a:t>
                      </a:r>
                      <a:r>
                        <a:rPr lang="en-GB" sz="1200" dirty="0">
                          <a:hlinkClick r:id="rId5" action="ppaction://hlinksldjump"/>
                        </a:rPr>
                        <a:t>Beta Testing – customisation</a:t>
                      </a:r>
                      <a:r>
                        <a:rPr lang="en-GB" sz="1200" dirty="0"/>
                        <a:t>, </a:t>
                      </a:r>
                      <a:r>
                        <a:rPr lang="en-GB" sz="1200" dirty="0">
                          <a:hlinkClick r:id="rId6" action="ppaction://hlinksldjump"/>
                        </a:rPr>
                        <a:t>Beta Testing - problems/glitches</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8039381"/>
                  </a:ext>
                </a:extLst>
              </a:tr>
              <a:tr h="370840">
                <a:tc>
                  <a:txBody>
                    <a:bodyPr/>
                    <a:lstStyle/>
                    <a:p>
                      <a:r>
                        <a:rPr lang="en-GB" sz="1200" dirty="0"/>
                        <a:t>In game currency</a:t>
                      </a:r>
                    </a:p>
                    <a:p>
                      <a:r>
                        <a:rPr lang="en-GB" sz="1200" dirty="0"/>
                        <a:t>(Criterion 4b)</a:t>
                      </a:r>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t>0/10 – not met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4A4A"/>
                    </a:solidFill>
                  </a:tcPr>
                </a:tc>
                <a:tc>
                  <a:txBody>
                    <a:bodyPr/>
                    <a:lstStyle/>
                    <a:p>
                      <a:r>
                        <a:rPr lang="en-US" sz="1200" dirty="0"/>
                        <a:t>The large problem I had with equipping customisations left little time to implement the in-game currency. Although this feature is something I wanted to add, it would have taken too long to implement a whole currency and reward system in my time frame. From feedback, I have learnt that this was a main improvement users wanted (see beta testing, additions). This would be the first addition to add to the game in the future.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200" b="1" dirty="0"/>
                        <a:t>Development</a:t>
                      </a:r>
                      <a:r>
                        <a:rPr lang="en-GB" sz="1200" dirty="0"/>
                        <a:t>: </a:t>
                      </a:r>
                    </a:p>
                    <a:p>
                      <a:r>
                        <a:rPr lang="en-GB" sz="1200" dirty="0">
                          <a:hlinkClick r:id="rId7" action="ppaction://hlinksldjump"/>
                        </a:rPr>
                        <a:t>Section 6 development plan</a:t>
                      </a:r>
                      <a:r>
                        <a:rPr lang="en-GB" sz="1200" dirty="0"/>
                        <a:t> </a:t>
                      </a:r>
                    </a:p>
                    <a:p>
                      <a:r>
                        <a:rPr lang="en-GB" sz="1200" b="1" dirty="0"/>
                        <a:t>Evaluation</a:t>
                      </a:r>
                      <a:r>
                        <a:rPr lang="en-GB" sz="1200" dirty="0"/>
                        <a:t>: </a:t>
                      </a:r>
                      <a:r>
                        <a:rPr lang="en-GB" sz="1200" dirty="0">
                          <a:hlinkClick r:id="rId8" action="ppaction://hlinksldjump"/>
                        </a:rPr>
                        <a:t>Beta Testing - additions</a:t>
                      </a:r>
                      <a:endParaRPr lang="en-US" sz="1200" dirty="0"/>
                    </a:p>
                    <a:p>
                      <a:endParaRPr lang="en-US"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29265841"/>
                  </a:ext>
                </a:extLst>
              </a:tr>
            </a:tbl>
          </a:graphicData>
        </a:graphic>
      </p:graphicFrame>
    </p:spTree>
    <p:extLst>
      <p:ext uri="{BB962C8B-B14F-4D97-AF65-F5344CB8AC3E}">
        <p14:creationId xmlns:p14="http://schemas.microsoft.com/office/powerpoint/2010/main" val="33463384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17230-457C-8CEC-3ABA-B64BCE5D3E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C1DF0F-9DF1-F502-1CB2-A926793115A3}"/>
              </a:ext>
            </a:extLst>
          </p:cNvPr>
          <p:cNvSpPr>
            <a:spLocks noGrp="1"/>
          </p:cNvSpPr>
          <p:nvPr>
            <p:ph type="title"/>
          </p:nvPr>
        </p:nvSpPr>
        <p:spPr>
          <a:xfrm>
            <a:off x="838200" y="2253964"/>
            <a:ext cx="10515600" cy="1325559"/>
          </a:xfrm>
        </p:spPr>
        <p:txBody>
          <a:bodyPr>
            <a:normAutofit/>
          </a:bodyPr>
          <a:lstStyle/>
          <a:p>
            <a:r>
              <a:rPr lang="en-US" sz="8000" b="1" dirty="0">
                <a:latin typeface="Abadi"/>
              </a:rPr>
              <a:t>The End</a:t>
            </a:r>
            <a:endParaRPr lang="en-GB" sz="8000" b="1" dirty="0">
              <a:latin typeface="Abadi" panose="020F0502020204030204" pitchFamily="34" charset="0"/>
            </a:endParaRPr>
          </a:p>
        </p:txBody>
      </p:sp>
      <p:sp>
        <p:nvSpPr>
          <p:cNvPr id="3" name="Rectangle 2">
            <a:extLst>
              <a:ext uri="{FF2B5EF4-FFF2-40B4-BE49-F238E27FC236}">
                <a16:creationId xmlns:a16="http://schemas.microsoft.com/office/drawing/2014/main" id="{91077B6A-ED3F-AD24-4B89-DCB53920A9F3}"/>
              </a:ext>
            </a:extLst>
          </p:cNvPr>
          <p:cNvSpPr/>
          <p:nvPr/>
        </p:nvSpPr>
        <p:spPr>
          <a:xfrm>
            <a:off x="838199" y="3465945"/>
            <a:ext cx="10507132" cy="74494"/>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Graphic 6" descr="Car with solid fill">
            <a:extLst>
              <a:ext uri="{FF2B5EF4-FFF2-40B4-BE49-F238E27FC236}">
                <a16:creationId xmlns:a16="http://schemas.microsoft.com/office/drawing/2014/main" id="{7CAC7A83-8B9C-C807-ADB0-94CD335B37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53626" y="2350135"/>
            <a:ext cx="1501965" cy="1492785"/>
          </a:xfrm>
          <a:prstGeom prst="rect">
            <a:avLst/>
          </a:prstGeom>
        </p:spPr>
      </p:pic>
    </p:spTree>
    <p:extLst>
      <p:ext uri="{BB962C8B-B14F-4D97-AF65-F5344CB8AC3E}">
        <p14:creationId xmlns:p14="http://schemas.microsoft.com/office/powerpoint/2010/main" val="21778854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D1F0C6-FB08-6C24-0737-A700383BCE90}"/>
              </a:ext>
            </a:extLst>
          </p:cNvPr>
          <p:cNvSpPr txBox="1"/>
          <p:nvPr/>
        </p:nvSpPr>
        <p:spPr>
          <a:xfrm>
            <a:off x="186612" y="278888"/>
            <a:ext cx="4704961" cy="6001643"/>
          </a:xfrm>
          <a:prstGeom prst="rect">
            <a:avLst/>
          </a:prstGeom>
          <a:noFill/>
        </p:spPr>
        <p:txBody>
          <a:bodyPr wrap="square">
            <a:spAutoFit/>
          </a:bodyPr>
          <a:lstStyle/>
          <a:p>
            <a:r>
              <a:rPr lang="en-GB" sz="1200" dirty="0"/>
              <a:t>import </a:t>
            </a:r>
            <a:r>
              <a:rPr lang="en-GB" sz="1200" dirty="0" err="1"/>
              <a:t>greenfoot</a:t>
            </a:r>
            <a:r>
              <a:rPr lang="en-GB" sz="1200" dirty="0"/>
              <a:t>.*;  // (World, Actor, </a:t>
            </a:r>
            <a:r>
              <a:rPr lang="en-GB" sz="1200" dirty="0" err="1"/>
              <a:t>GreenfootImage</a:t>
            </a:r>
            <a:r>
              <a:rPr lang="en-GB" sz="1200" dirty="0"/>
              <a:t>, Greenfoot and </a:t>
            </a:r>
            <a:r>
              <a:rPr lang="en-GB" sz="1200" dirty="0" err="1"/>
              <a:t>MouseInfo</a:t>
            </a:r>
            <a:r>
              <a:rPr lang="en-GB" sz="1200" dirty="0"/>
              <a:t>)</a:t>
            </a:r>
          </a:p>
          <a:p>
            <a:endParaRPr lang="en-GB" sz="1200" dirty="0"/>
          </a:p>
          <a:p>
            <a:r>
              <a:rPr lang="en-GB" sz="1200" dirty="0"/>
              <a:t>public class Levels extends World</a:t>
            </a:r>
          </a:p>
          <a:p>
            <a:r>
              <a:rPr lang="en-GB" sz="1200" dirty="0"/>
              <a:t>{</a:t>
            </a:r>
          </a:p>
          <a:p>
            <a:r>
              <a:rPr lang="en-GB" sz="1200" dirty="0"/>
              <a:t>    private static String </a:t>
            </a:r>
            <a:r>
              <a:rPr lang="en-GB" sz="1200" dirty="0" err="1"/>
              <a:t>setCar</a:t>
            </a:r>
            <a:r>
              <a:rPr lang="en-GB" sz="1200" dirty="0"/>
              <a:t> = "blue_car.png"; //sets car to blue</a:t>
            </a:r>
          </a:p>
          <a:p>
            <a:r>
              <a:rPr lang="en-GB" sz="1200" dirty="0"/>
              <a:t>    </a:t>
            </a:r>
          </a:p>
          <a:p>
            <a:r>
              <a:rPr lang="en-GB" sz="1200" dirty="0"/>
              <a:t>    private static int health = 100; //sets health to 100</a:t>
            </a:r>
          </a:p>
          <a:p>
            <a:r>
              <a:rPr lang="en-GB" sz="1200" dirty="0"/>
              <a:t>    </a:t>
            </a:r>
          </a:p>
          <a:p>
            <a:r>
              <a:rPr lang="en-GB" sz="1200" dirty="0"/>
              <a:t>    public Levels()</a:t>
            </a:r>
          </a:p>
          <a:p>
            <a:r>
              <a:rPr lang="en-GB" sz="1200" dirty="0"/>
              <a:t>    {    </a:t>
            </a:r>
          </a:p>
          <a:p>
            <a:r>
              <a:rPr lang="en-GB" sz="1200" dirty="0"/>
              <a:t>        super(1151, 647, 1); </a:t>
            </a:r>
          </a:p>
          <a:p>
            <a:r>
              <a:rPr lang="en-GB" sz="1200" dirty="0"/>
              <a:t>    }</a:t>
            </a:r>
          </a:p>
          <a:p>
            <a:r>
              <a:rPr lang="en-GB" sz="1200" dirty="0"/>
              <a:t>    </a:t>
            </a:r>
          </a:p>
          <a:p>
            <a:r>
              <a:rPr lang="en-GB" sz="1200" dirty="0"/>
              <a:t>    public static void </a:t>
            </a:r>
            <a:r>
              <a:rPr lang="en-GB" sz="1200" dirty="0" err="1"/>
              <a:t>healthUpdate</a:t>
            </a:r>
            <a:r>
              <a:rPr lang="en-GB" sz="1200" dirty="0"/>
              <a:t>(int </a:t>
            </a:r>
            <a:r>
              <a:rPr lang="en-GB" sz="1200" dirty="0" err="1"/>
              <a:t>healthV</a:t>
            </a:r>
            <a:r>
              <a:rPr lang="en-GB" sz="1200" dirty="0"/>
              <a:t>){ //setter of health</a:t>
            </a:r>
          </a:p>
          <a:p>
            <a:r>
              <a:rPr lang="en-GB" sz="1200" dirty="0"/>
              <a:t>        health = </a:t>
            </a:r>
            <a:r>
              <a:rPr lang="en-GB" sz="1200" dirty="0" err="1"/>
              <a:t>healthV</a:t>
            </a:r>
            <a:r>
              <a:rPr lang="en-GB" sz="1200" dirty="0"/>
              <a:t>;</a:t>
            </a:r>
          </a:p>
          <a:p>
            <a:r>
              <a:rPr lang="en-GB" sz="1200" dirty="0"/>
              <a:t>    }</a:t>
            </a:r>
          </a:p>
          <a:p>
            <a:r>
              <a:rPr lang="en-GB" sz="1200" dirty="0"/>
              <a:t>    </a:t>
            </a:r>
          </a:p>
          <a:p>
            <a:r>
              <a:rPr lang="en-GB" sz="1200" dirty="0"/>
              <a:t>    public static int </a:t>
            </a:r>
            <a:r>
              <a:rPr lang="en-GB" sz="1200" dirty="0" err="1"/>
              <a:t>getHealth</a:t>
            </a:r>
            <a:r>
              <a:rPr lang="en-GB" sz="1200" dirty="0"/>
              <a:t>(){ //getter of health</a:t>
            </a:r>
          </a:p>
          <a:p>
            <a:r>
              <a:rPr lang="en-GB" sz="1200" dirty="0"/>
              <a:t>        return health;</a:t>
            </a:r>
          </a:p>
          <a:p>
            <a:r>
              <a:rPr lang="en-GB" sz="1200" dirty="0"/>
              <a:t>    }</a:t>
            </a:r>
          </a:p>
          <a:p>
            <a:r>
              <a:rPr lang="en-GB" sz="1200" dirty="0"/>
              <a:t>    </a:t>
            </a:r>
          </a:p>
          <a:p>
            <a:r>
              <a:rPr lang="en-GB" sz="1200" dirty="0"/>
              <a:t>    public static void </a:t>
            </a:r>
            <a:r>
              <a:rPr lang="en-GB" sz="1200" dirty="0" err="1"/>
              <a:t>carUpdate</a:t>
            </a:r>
            <a:r>
              <a:rPr lang="en-GB" sz="1200" dirty="0"/>
              <a:t>(String setCar2){ //setter of car type</a:t>
            </a:r>
          </a:p>
          <a:p>
            <a:r>
              <a:rPr lang="en-GB" sz="1200" dirty="0"/>
              <a:t>        </a:t>
            </a:r>
            <a:r>
              <a:rPr lang="en-GB" sz="1200" dirty="0" err="1"/>
              <a:t>setCar</a:t>
            </a:r>
            <a:r>
              <a:rPr lang="en-GB" sz="1200" dirty="0"/>
              <a:t> = setCar2;</a:t>
            </a:r>
          </a:p>
          <a:p>
            <a:r>
              <a:rPr lang="en-GB" sz="1200" dirty="0"/>
              <a:t>    }</a:t>
            </a:r>
          </a:p>
          <a:p>
            <a:r>
              <a:rPr lang="en-GB" sz="1200" dirty="0"/>
              <a:t>    </a:t>
            </a:r>
          </a:p>
          <a:p>
            <a:r>
              <a:rPr lang="en-GB" sz="1200" dirty="0"/>
              <a:t>    public static String </a:t>
            </a:r>
            <a:r>
              <a:rPr lang="en-GB" sz="1200" dirty="0" err="1"/>
              <a:t>getCar</a:t>
            </a:r>
            <a:r>
              <a:rPr lang="en-GB" sz="1200" dirty="0"/>
              <a:t>(){ //getter of car type</a:t>
            </a:r>
          </a:p>
          <a:p>
            <a:r>
              <a:rPr lang="en-GB" sz="1200" dirty="0"/>
              <a:t>        return </a:t>
            </a:r>
            <a:r>
              <a:rPr lang="en-GB" sz="1200" dirty="0" err="1"/>
              <a:t>setCar</a:t>
            </a:r>
            <a:r>
              <a:rPr lang="en-GB" sz="1200" dirty="0"/>
              <a:t>; </a:t>
            </a:r>
          </a:p>
          <a:p>
            <a:r>
              <a:rPr lang="en-GB" sz="1200" dirty="0"/>
              <a:t>    }</a:t>
            </a:r>
          </a:p>
          <a:p>
            <a:r>
              <a:rPr lang="en-GB" sz="1200" dirty="0"/>
              <a:t>    </a:t>
            </a:r>
          </a:p>
          <a:p>
            <a:r>
              <a:rPr lang="en-GB" sz="1200" dirty="0"/>
              <a:t>    </a:t>
            </a:r>
          </a:p>
          <a:p>
            <a:r>
              <a:rPr lang="en-GB" sz="1200" dirty="0"/>
              <a:t>}</a:t>
            </a:r>
          </a:p>
        </p:txBody>
      </p:sp>
      <p:sp>
        <p:nvSpPr>
          <p:cNvPr id="7" name="TextBox 6">
            <a:extLst>
              <a:ext uri="{FF2B5EF4-FFF2-40B4-BE49-F238E27FC236}">
                <a16:creationId xmlns:a16="http://schemas.microsoft.com/office/drawing/2014/main" id="{4A671FE9-B924-841B-02F9-26B70E975739}"/>
              </a:ext>
            </a:extLst>
          </p:cNvPr>
          <p:cNvSpPr txBox="1"/>
          <p:nvPr/>
        </p:nvSpPr>
        <p:spPr>
          <a:xfrm>
            <a:off x="10730204" y="94222"/>
            <a:ext cx="1343608" cy="646331"/>
          </a:xfrm>
          <a:prstGeom prst="rect">
            <a:avLst/>
          </a:prstGeom>
          <a:noFill/>
        </p:spPr>
        <p:txBody>
          <a:bodyPr wrap="square" rtlCol="0">
            <a:spAutoFit/>
          </a:bodyPr>
          <a:lstStyle/>
          <a:p>
            <a:r>
              <a:rPr lang="en-GB" dirty="0"/>
              <a:t>Levels parent Class</a:t>
            </a:r>
          </a:p>
        </p:txBody>
      </p:sp>
    </p:spTree>
    <p:extLst>
      <p:ext uri="{BB962C8B-B14F-4D97-AF65-F5344CB8AC3E}">
        <p14:creationId xmlns:p14="http://schemas.microsoft.com/office/powerpoint/2010/main" val="30353986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E75F3E5-A58B-B1F0-4E26-56ACFD75E5D1}"/>
              </a:ext>
            </a:extLst>
          </p:cNvPr>
          <p:cNvSpPr txBox="1"/>
          <p:nvPr/>
        </p:nvSpPr>
        <p:spPr>
          <a:xfrm>
            <a:off x="0" y="0"/>
            <a:ext cx="6102220" cy="6878806"/>
          </a:xfrm>
          <a:prstGeom prst="rect">
            <a:avLst/>
          </a:prstGeom>
          <a:noFill/>
        </p:spPr>
        <p:txBody>
          <a:bodyPr wrap="square">
            <a:spAutoFit/>
          </a:bodyPr>
          <a:lstStyle/>
          <a:p>
            <a:r>
              <a:rPr lang="en-GB" sz="700" dirty="0"/>
              <a:t>import </a:t>
            </a:r>
            <a:r>
              <a:rPr lang="en-GB" sz="700" dirty="0" err="1"/>
              <a:t>greenfoot</a:t>
            </a:r>
            <a:r>
              <a:rPr lang="en-GB" sz="700" dirty="0"/>
              <a:t>.*;  // (World, Actor, </a:t>
            </a:r>
            <a:r>
              <a:rPr lang="en-GB" sz="700" dirty="0" err="1"/>
              <a:t>GreenfootImage</a:t>
            </a:r>
            <a:r>
              <a:rPr lang="en-GB" sz="700" dirty="0"/>
              <a:t>, Greenfoot and </a:t>
            </a:r>
            <a:r>
              <a:rPr lang="en-GB" sz="700" dirty="0" err="1"/>
              <a:t>MouseInfo</a:t>
            </a:r>
            <a:r>
              <a:rPr lang="en-GB" sz="700" dirty="0"/>
              <a:t>)</a:t>
            </a:r>
          </a:p>
          <a:p>
            <a:endParaRPr lang="en-GB" sz="700" dirty="0"/>
          </a:p>
          <a:p>
            <a:r>
              <a:rPr lang="en-GB" sz="700" dirty="0"/>
              <a:t>public class level1 extends Levels</a:t>
            </a:r>
          </a:p>
          <a:p>
            <a:r>
              <a:rPr lang="en-GB" sz="700" dirty="0"/>
              <a:t>{</a:t>
            </a:r>
          </a:p>
          <a:p>
            <a:r>
              <a:rPr lang="en-GB" sz="700" dirty="0"/>
              <a:t>    public </a:t>
            </a:r>
            <a:r>
              <a:rPr lang="en-GB" sz="700" dirty="0" err="1"/>
              <a:t>statusboard</a:t>
            </a:r>
            <a:r>
              <a:rPr lang="en-GB" sz="700" dirty="0"/>
              <a:t> lvl1statusboard;</a:t>
            </a:r>
          </a:p>
          <a:p>
            <a:r>
              <a:rPr lang="en-GB" sz="700" dirty="0"/>
              <a:t>    </a:t>
            </a:r>
          </a:p>
          <a:p>
            <a:r>
              <a:rPr lang="en-GB" sz="700" dirty="0"/>
              <a:t>    public level1()</a:t>
            </a:r>
          </a:p>
          <a:p>
            <a:r>
              <a:rPr lang="en-GB" sz="700" dirty="0"/>
              <a:t>    {    </a:t>
            </a:r>
          </a:p>
          <a:p>
            <a:r>
              <a:rPr lang="en-GB" sz="700" dirty="0"/>
              <a:t>        prepare();</a:t>
            </a:r>
          </a:p>
          <a:p>
            <a:r>
              <a:rPr lang="en-GB" sz="700" dirty="0"/>
              <a:t>        </a:t>
            </a:r>
            <a:r>
              <a:rPr lang="en-GB" sz="700" dirty="0" err="1"/>
              <a:t>Levels.healthUpdate</a:t>
            </a:r>
            <a:r>
              <a:rPr lang="en-GB" sz="700" dirty="0"/>
              <a:t>(100); //sets the health to 100 at the start of a new level</a:t>
            </a:r>
          </a:p>
          <a:p>
            <a:r>
              <a:rPr lang="en-GB" sz="700" dirty="0"/>
              <a:t>    }</a:t>
            </a:r>
          </a:p>
          <a:p>
            <a:r>
              <a:rPr lang="en-GB" sz="700" dirty="0"/>
              <a:t>    </a:t>
            </a:r>
          </a:p>
          <a:p>
            <a:r>
              <a:rPr lang="en-GB" sz="700" dirty="0"/>
              <a:t>    /**</a:t>
            </a:r>
          </a:p>
          <a:p>
            <a:r>
              <a:rPr lang="en-GB" sz="700" dirty="0"/>
              <a:t>     * Prepare the world for the start of the program.</a:t>
            </a:r>
          </a:p>
          <a:p>
            <a:r>
              <a:rPr lang="en-GB" sz="700" dirty="0"/>
              <a:t>     * That is: create the initial objects and add them to the world.</a:t>
            </a:r>
          </a:p>
          <a:p>
            <a:r>
              <a:rPr lang="en-GB" sz="700" dirty="0"/>
              <a:t>     */</a:t>
            </a:r>
          </a:p>
          <a:p>
            <a:r>
              <a:rPr lang="en-GB" sz="700" dirty="0"/>
              <a:t>    private void prepare()</a:t>
            </a:r>
          </a:p>
          <a:p>
            <a:r>
              <a:rPr lang="en-GB" sz="700" dirty="0"/>
              <a:t>    {</a:t>
            </a:r>
          </a:p>
          <a:p>
            <a:r>
              <a:rPr lang="en-GB" sz="700" dirty="0"/>
              <a:t>        road </a:t>
            </a:r>
            <a:r>
              <a:rPr lang="en-GB" sz="700" dirty="0" err="1"/>
              <a:t>road</a:t>
            </a:r>
            <a:r>
              <a:rPr lang="en-GB" sz="700" dirty="0"/>
              <a:t> = new road("roadpark.png");</a:t>
            </a:r>
          </a:p>
          <a:p>
            <a:r>
              <a:rPr lang="en-GB" sz="700" dirty="0"/>
              <a:t>        </a:t>
            </a:r>
            <a:r>
              <a:rPr lang="en-GB" sz="700" dirty="0" err="1"/>
              <a:t>addObject</a:t>
            </a:r>
            <a:r>
              <a:rPr lang="en-GB" sz="700" dirty="0"/>
              <a:t>(road,277,445);</a:t>
            </a:r>
          </a:p>
          <a:p>
            <a:r>
              <a:rPr lang="en-GB" sz="700" dirty="0"/>
              <a:t>        road road3 = new road("road.png");</a:t>
            </a:r>
          </a:p>
          <a:p>
            <a:r>
              <a:rPr lang="en-GB" sz="700" dirty="0"/>
              <a:t>        </a:t>
            </a:r>
            <a:r>
              <a:rPr lang="en-GB" sz="700" dirty="0" err="1"/>
              <a:t>addObject</a:t>
            </a:r>
            <a:r>
              <a:rPr lang="en-GB" sz="700" dirty="0"/>
              <a:t>(road3,657,482);</a:t>
            </a:r>
          </a:p>
          <a:p>
            <a:r>
              <a:rPr lang="en-GB" sz="700" dirty="0"/>
              <a:t>        [etc]    </a:t>
            </a:r>
          </a:p>
          <a:p>
            <a:r>
              <a:rPr lang="en-GB" sz="700" dirty="0"/>
              <a:t>    }</a:t>
            </a:r>
          </a:p>
          <a:p>
            <a:r>
              <a:rPr lang="en-GB" sz="700" dirty="0"/>
              <a:t>    </a:t>
            </a:r>
          </a:p>
          <a:p>
            <a:r>
              <a:rPr lang="en-GB" sz="700" dirty="0"/>
              <a:t>    public </a:t>
            </a:r>
            <a:r>
              <a:rPr lang="en-GB" sz="700" dirty="0" err="1"/>
              <a:t>MainMenu</a:t>
            </a:r>
            <a:r>
              <a:rPr lang="en-GB" sz="700" dirty="0"/>
              <a:t> main; </a:t>
            </a:r>
          </a:p>
          <a:p>
            <a:r>
              <a:rPr lang="en-GB" sz="700" dirty="0"/>
              <a:t>    public </a:t>
            </a:r>
            <a:r>
              <a:rPr lang="en-GB" sz="700" dirty="0" err="1"/>
              <a:t>levelScreen</a:t>
            </a:r>
            <a:r>
              <a:rPr lang="en-GB" sz="700" dirty="0"/>
              <a:t> level;</a:t>
            </a:r>
          </a:p>
          <a:p>
            <a:r>
              <a:rPr lang="en-GB" sz="700" dirty="0"/>
              <a:t>    public customisation custom;</a:t>
            </a:r>
          </a:p>
          <a:p>
            <a:r>
              <a:rPr lang="en-GB" sz="700" dirty="0"/>
              <a:t>    public </a:t>
            </a:r>
            <a:r>
              <a:rPr lang="en-GB" sz="700" dirty="0" err="1"/>
              <a:t>howtoplay</a:t>
            </a:r>
            <a:r>
              <a:rPr lang="en-GB" sz="700" dirty="0"/>
              <a:t> </a:t>
            </a:r>
            <a:r>
              <a:rPr lang="en-GB" sz="700" dirty="0" err="1"/>
              <a:t>howto</a:t>
            </a:r>
            <a:r>
              <a:rPr lang="en-GB" sz="700" dirty="0"/>
              <a:t>;</a:t>
            </a:r>
          </a:p>
          <a:p>
            <a:r>
              <a:rPr lang="en-GB" sz="700" dirty="0"/>
              <a:t>    public level1 </a:t>
            </a:r>
            <a:r>
              <a:rPr lang="en-GB" sz="700" dirty="0" err="1"/>
              <a:t>levelOne</a:t>
            </a:r>
            <a:r>
              <a:rPr lang="en-GB" sz="700" dirty="0"/>
              <a:t>;</a:t>
            </a:r>
          </a:p>
          <a:p>
            <a:r>
              <a:rPr lang="en-GB" sz="700" dirty="0"/>
              <a:t>    public level1p2 levelOne2;</a:t>
            </a:r>
          </a:p>
          <a:p>
            <a:r>
              <a:rPr lang="en-GB" sz="700" dirty="0"/>
              <a:t>    public level2 </a:t>
            </a:r>
            <a:r>
              <a:rPr lang="en-GB" sz="700" dirty="0" err="1"/>
              <a:t>levelTwo</a:t>
            </a:r>
            <a:r>
              <a:rPr lang="en-GB" sz="700" dirty="0"/>
              <a:t>;</a:t>
            </a:r>
          </a:p>
          <a:p>
            <a:r>
              <a:rPr lang="en-GB" sz="700" dirty="0"/>
              <a:t>public void </a:t>
            </a:r>
            <a:r>
              <a:rPr lang="en-GB" sz="700" dirty="0" err="1"/>
              <a:t>levelEnd</a:t>
            </a:r>
            <a:r>
              <a:rPr lang="en-GB" sz="700" dirty="0"/>
              <a:t>(int choice)</a:t>
            </a:r>
          </a:p>
          <a:p>
            <a:r>
              <a:rPr lang="en-GB" sz="700" dirty="0"/>
              <a:t>    {</a:t>
            </a:r>
          </a:p>
          <a:p>
            <a:r>
              <a:rPr lang="en-GB" sz="700" dirty="0"/>
              <a:t>            //the worlds need to assigned to the variables again</a:t>
            </a:r>
          </a:p>
          <a:p>
            <a:r>
              <a:rPr lang="en-GB" sz="700" dirty="0"/>
              <a:t>            main = new </a:t>
            </a:r>
            <a:r>
              <a:rPr lang="en-GB" sz="700" dirty="0" err="1"/>
              <a:t>MainMenu</a:t>
            </a:r>
            <a:r>
              <a:rPr lang="en-GB" sz="700" dirty="0"/>
              <a:t>(); </a:t>
            </a:r>
          </a:p>
          <a:p>
            <a:r>
              <a:rPr lang="en-GB" sz="700" dirty="0"/>
              <a:t>            level = new </a:t>
            </a:r>
            <a:r>
              <a:rPr lang="en-GB" sz="700" dirty="0" err="1"/>
              <a:t>levelScreen</a:t>
            </a:r>
            <a:r>
              <a:rPr lang="en-GB" sz="700" dirty="0"/>
              <a:t>(); </a:t>
            </a:r>
          </a:p>
          <a:p>
            <a:r>
              <a:rPr lang="en-GB" sz="700" dirty="0"/>
              <a:t>            custom = new customisation();</a:t>
            </a:r>
          </a:p>
          <a:p>
            <a:r>
              <a:rPr lang="en-GB" sz="700" dirty="0"/>
              <a:t>            </a:t>
            </a:r>
            <a:r>
              <a:rPr lang="en-GB" sz="700" dirty="0" err="1"/>
              <a:t>howto</a:t>
            </a:r>
            <a:r>
              <a:rPr lang="en-GB" sz="700" dirty="0"/>
              <a:t> = new </a:t>
            </a:r>
            <a:r>
              <a:rPr lang="en-GB" sz="700" dirty="0" err="1"/>
              <a:t>howtoplay</a:t>
            </a:r>
            <a:r>
              <a:rPr lang="en-GB" sz="700" dirty="0"/>
              <a:t>();</a:t>
            </a:r>
          </a:p>
          <a:p>
            <a:r>
              <a:rPr lang="en-GB" sz="700" dirty="0"/>
              <a:t>            </a:t>
            </a:r>
            <a:r>
              <a:rPr lang="en-GB" sz="700" dirty="0" err="1"/>
              <a:t>levelOne</a:t>
            </a:r>
            <a:r>
              <a:rPr lang="en-GB" sz="700" dirty="0"/>
              <a:t> = new level1();</a:t>
            </a:r>
          </a:p>
          <a:p>
            <a:r>
              <a:rPr lang="en-GB" sz="700" dirty="0"/>
              <a:t>            </a:t>
            </a:r>
            <a:r>
              <a:rPr lang="en-GB" sz="700" dirty="0" err="1"/>
              <a:t>levelTwo</a:t>
            </a:r>
            <a:r>
              <a:rPr lang="en-GB" sz="700" dirty="0"/>
              <a:t> = new level2();</a:t>
            </a:r>
          </a:p>
          <a:p>
            <a:r>
              <a:rPr lang="en-GB" sz="700" dirty="0"/>
              <a:t>            if (choice == 1)</a:t>
            </a:r>
          </a:p>
          <a:p>
            <a:r>
              <a:rPr lang="en-GB" sz="700" dirty="0"/>
              <a:t>            {</a:t>
            </a:r>
          </a:p>
          <a:p>
            <a:r>
              <a:rPr lang="en-GB" sz="700" dirty="0"/>
              <a:t>                </a:t>
            </a:r>
            <a:r>
              <a:rPr lang="en-GB" sz="700" dirty="0" err="1"/>
              <a:t>addObject</a:t>
            </a:r>
            <a:r>
              <a:rPr lang="en-GB" sz="700" dirty="0"/>
              <a:t>(new </a:t>
            </a:r>
            <a:r>
              <a:rPr lang="en-GB" sz="700" dirty="0" err="1"/>
              <a:t>end_screen</a:t>
            </a:r>
            <a:r>
              <a:rPr lang="en-GB" sz="700" dirty="0"/>
              <a:t>("level1endscreen (2).</a:t>
            </a:r>
            <a:r>
              <a:rPr lang="en-GB" sz="700" dirty="0" err="1"/>
              <a:t>png</a:t>
            </a:r>
            <a:r>
              <a:rPr lang="en-GB" sz="700" dirty="0"/>
              <a:t>"),563,332); //this creates the pop-up window</a:t>
            </a:r>
          </a:p>
          <a:p>
            <a:r>
              <a:rPr lang="en-GB" sz="700" dirty="0"/>
              <a:t>            } else if (choice == 2)</a:t>
            </a:r>
          </a:p>
          <a:p>
            <a:r>
              <a:rPr lang="en-GB" sz="700" dirty="0"/>
              <a:t>            {</a:t>
            </a:r>
          </a:p>
          <a:p>
            <a:r>
              <a:rPr lang="en-GB" sz="700" dirty="0"/>
              <a:t>                </a:t>
            </a:r>
            <a:r>
              <a:rPr lang="en-GB" sz="700" dirty="0" err="1"/>
              <a:t>addObject</a:t>
            </a:r>
            <a:r>
              <a:rPr lang="en-GB" sz="700" dirty="0"/>
              <a:t>(new </a:t>
            </a:r>
            <a:r>
              <a:rPr lang="en-GB" sz="700" dirty="0" err="1"/>
              <a:t>end_screen</a:t>
            </a:r>
            <a:r>
              <a:rPr lang="en-GB" sz="700" dirty="0"/>
              <a:t>("levelfailedendscreen.png"),563,332); </a:t>
            </a:r>
          </a:p>
          <a:p>
            <a:r>
              <a:rPr lang="en-GB" sz="700" dirty="0"/>
              <a:t>                </a:t>
            </a:r>
            <a:r>
              <a:rPr lang="en-GB" sz="700" dirty="0" err="1"/>
              <a:t>Levels.healthUpdate</a:t>
            </a:r>
            <a:r>
              <a:rPr lang="en-GB" sz="700" dirty="0"/>
              <a:t>(100);</a:t>
            </a:r>
          </a:p>
          <a:p>
            <a:r>
              <a:rPr lang="en-GB" sz="700" dirty="0"/>
              <a:t>            }</a:t>
            </a:r>
          </a:p>
          <a:p>
            <a:r>
              <a:rPr lang="en-GB" sz="700" dirty="0"/>
              <a:t>            </a:t>
            </a:r>
            <a:r>
              <a:rPr lang="en-GB" sz="700" dirty="0" err="1"/>
              <a:t>createButtons</a:t>
            </a:r>
            <a:r>
              <a:rPr lang="en-GB" sz="700" dirty="0"/>
              <a:t>(main); //this calls the creation of the button</a:t>
            </a:r>
          </a:p>
          <a:p>
            <a:r>
              <a:rPr lang="en-GB" sz="700" dirty="0"/>
              <a:t>            </a:t>
            </a:r>
          </a:p>
          <a:p>
            <a:r>
              <a:rPr lang="en-GB" sz="700" dirty="0"/>
              <a:t>            </a:t>
            </a:r>
            <a:r>
              <a:rPr lang="en-GB" sz="700" dirty="0" err="1"/>
              <a:t>main.createButtons</a:t>
            </a:r>
            <a:r>
              <a:rPr lang="en-GB" sz="700" dirty="0"/>
              <a:t>(</a:t>
            </a:r>
            <a:r>
              <a:rPr lang="en-GB" sz="700" dirty="0" err="1"/>
              <a:t>level,custom,howto</a:t>
            </a:r>
            <a:r>
              <a:rPr lang="en-GB" sz="700" dirty="0"/>
              <a:t>); //this will create the </a:t>
            </a:r>
            <a:r>
              <a:rPr lang="en-GB" sz="700" dirty="0" err="1"/>
              <a:t>diffent</a:t>
            </a:r>
            <a:r>
              <a:rPr lang="en-GB" sz="700" dirty="0"/>
              <a:t> menus when the menu is opened again</a:t>
            </a:r>
          </a:p>
          <a:p>
            <a:r>
              <a:rPr lang="en-GB" sz="700" dirty="0"/>
              <a:t>            </a:t>
            </a:r>
            <a:r>
              <a:rPr lang="en-GB" sz="700" dirty="0" err="1"/>
              <a:t>level.createButtons</a:t>
            </a:r>
            <a:r>
              <a:rPr lang="en-GB" sz="700" dirty="0"/>
              <a:t>(</a:t>
            </a:r>
            <a:r>
              <a:rPr lang="en-GB" sz="700" dirty="0" err="1"/>
              <a:t>main,levelOne,levelTwo</a:t>
            </a:r>
            <a:r>
              <a:rPr lang="en-GB" sz="700" dirty="0"/>
              <a:t>);</a:t>
            </a:r>
          </a:p>
          <a:p>
            <a:r>
              <a:rPr lang="en-GB" sz="700" dirty="0"/>
              <a:t>            </a:t>
            </a:r>
            <a:r>
              <a:rPr lang="en-GB" sz="700" dirty="0" err="1"/>
              <a:t>custom.createButtons</a:t>
            </a:r>
            <a:r>
              <a:rPr lang="en-GB" sz="700" dirty="0"/>
              <a:t>(main);</a:t>
            </a:r>
          </a:p>
          <a:p>
            <a:r>
              <a:rPr lang="en-GB" sz="700" dirty="0"/>
              <a:t>            </a:t>
            </a:r>
            <a:r>
              <a:rPr lang="en-GB" sz="700" dirty="0" err="1"/>
              <a:t>howto.createButtons</a:t>
            </a:r>
            <a:r>
              <a:rPr lang="en-GB" sz="700" dirty="0"/>
              <a:t>(main);</a:t>
            </a:r>
          </a:p>
          <a:p>
            <a:r>
              <a:rPr lang="en-GB" sz="700" dirty="0"/>
              <a:t>    }</a:t>
            </a:r>
          </a:p>
          <a:p>
            <a:r>
              <a:rPr lang="en-GB" sz="700" dirty="0"/>
              <a:t>    </a:t>
            </a:r>
          </a:p>
          <a:p>
            <a:r>
              <a:rPr lang="en-GB" sz="700" dirty="0"/>
              <a:t>    private button1 </a:t>
            </a:r>
            <a:r>
              <a:rPr lang="en-GB" sz="700" dirty="0" err="1"/>
              <a:t>homeButton</a:t>
            </a:r>
            <a:r>
              <a:rPr lang="en-GB" sz="700" dirty="0"/>
              <a:t>;</a:t>
            </a:r>
          </a:p>
          <a:p>
            <a:r>
              <a:rPr lang="en-GB" sz="700" dirty="0"/>
              <a:t>    private void </a:t>
            </a:r>
            <a:r>
              <a:rPr lang="en-GB" sz="700" dirty="0" err="1"/>
              <a:t>createButtons</a:t>
            </a:r>
            <a:r>
              <a:rPr lang="en-GB" sz="700" dirty="0"/>
              <a:t>(World main) //this creates the home button, it is private as it is only accessed within this class</a:t>
            </a:r>
          </a:p>
          <a:p>
            <a:r>
              <a:rPr lang="en-GB" sz="700" dirty="0"/>
              <a:t>    {</a:t>
            </a:r>
          </a:p>
          <a:p>
            <a:r>
              <a:rPr lang="en-GB" sz="700" dirty="0"/>
              <a:t>        </a:t>
            </a:r>
            <a:r>
              <a:rPr lang="en-GB" sz="700" dirty="0" err="1"/>
              <a:t>homeButton</a:t>
            </a:r>
            <a:r>
              <a:rPr lang="en-GB" sz="700" dirty="0"/>
              <a:t> = new button1("whitehomebutton.png", main); </a:t>
            </a:r>
          </a:p>
          <a:p>
            <a:r>
              <a:rPr lang="en-GB" sz="700" dirty="0"/>
              <a:t>        </a:t>
            </a:r>
            <a:r>
              <a:rPr lang="en-GB" sz="700" dirty="0" err="1"/>
              <a:t>addObject</a:t>
            </a:r>
            <a:r>
              <a:rPr lang="en-GB" sz="700" dirty="0"/>
              <a:t>(homeButton,460,487);</a:t>
            </a:r>
          </a:p>
          <a:p>
            <a:r>
              <a:rPr lang="en-GB" sz="700" dirty="0"/>
              <a:t>    }</a:t>
            </a:r>
          </a:p>
        </p:txBody>
      </p:sp>
      <p:sp>
        <p:nvSpPr>
          <p:cNvPr id="4" name="TextBox 3">
            <a:extLst>
              <a:ext uri="{FF2B5EF4-FFF2-40B4-BE49-F238E27FC236}">
                <a16:creationId xmlns:a16="http://schemas.microsoft.com/office/drawing/2014/main" id="{85F9FC51-26A8-F84C-6FE2-4E029580BBE4}"/>
              </a:ext>
            </a:extLst>
          </p:cNvPr>
          <p:cNvSpPr txBox="1"/>
          <p:nvPr/>
        </p:nvSpPr>
        <p:spPr>
          <a:xfrm>
            <a:off x="10245012" y="0"/>
            <a:ext cx="1866123" cy="815608"/>
          </a:xfrm>
          <a:prstGeom prst="rect">
            <a:avLst/>
          </a:prstGeom>
          <a:noFill/>
        </p:spPr>
        <p:txBody>
          <a:bodyPr wrap="square" rtlCol="0">
            <a:spAutoFit/>
          </a:bodyPr>
          <a:lstStyle/>
          <a:p>
            <a:pPr algn="ctr"/>
            <a:r>
              <a:rPr lang="en-GB" dirty="0"/>
              <a:t>Level 1 class</a:t>
            </a:r>
          </a:p>
          <a:p>
            <a:pPr algn="ctr"/>
            <a:r>
              <a:rPr lang="en-GB" sz="1100" dirty="0"/>
              <a:t>(similar for level 1 part 2 and level 2</a:t>
            </a:r>
            <a:r>
              <a:rPr lang="en-GB" dirty="0"/>
              <a:t>)</a:t>
            </a:r>
          </a:p>
        </p:txBody>
      </p:sp>
    </p:spTree>
    <p:extLst>
      <p:ext uri="{BB962C8B-B14F-4D97-AF65-F5344CB8AC3E}">
        <p14:creationId xmlns:p14="http://schemas.microsoft.com/office/powerpoint/2010/main" val="8721293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259C0A-2EB9-89D1-4ABA-C1E761ECDE0D}"/>
              </a:ext>
            </a:extLst>
          </p:cNvPr>
          <p:cNvSpPr txBox="1"/>
          <p:nvPr/>
        </p:nvSpPr>
        <p:spPr>
          <a:xfrm>
            <a:off x="296247" y="0"/>
            <a:ext cx="6097554" cy="6863417"/>
          </a:xfrm>
          <a:prstGeom prst="rect">
            <a:avLst/>
          </a:prstGeom>
          <a:noFill/>
        </p:spPr>
        <p:txBody>
          <a:bodyPr wrap="square">
            <a:spAutoFit/>
          </a:bodyPr>
          <a:lstStyle/>
          <a:p>
            <a:r>
              <a:rPr lang="en-GB" sz="800" dirty="0"/>
              <a:t>import </a:t>
            </a:r>
            <a:r>
              <a:rPr lang="en-GB" sz="800" dirty="0" err="1"/>
              <a:t>greenfoot</a:t>
            </a:r>
            <a:r>
              <a:rPr lang="en-GB" sz="800" dirty="0"/>
              <a:t>.*;  // (World, Actor, </a:t>
            </a:r>
            <a:r>
              <a:rPr lang="en-GB" sz="800" dirty="0" err="1"/>
              <a:t>GreenfootImage</a:t>
            </a:r>
            <a:r>
              <a:rPr lang="en-GB" sz="800" dirty="0"/>
              <a:t>, Greenfoot and </a:t>
            </a:r>
            <a:r>
              <a:rPr lang="en-GB" sz="800" dirty="0" err="1"/>
              <a:t>MouseInfo</a:t>
            </a:r>
            <a:r>
              <a:rPr lang="en-GB" sz="800" dirty="0"/>
              <a:t>)</a:t>
            </a:r>
          </a:p>
          <a:p>
            <a:endParaRPr lang="en-GB" sz="800" dirty="0"/>
          </a:p>
          <a:p>
            <a:r>
              <a:rPr lang="en-GB" sz="800" dirty="0"/>
              <a:t>public class start extends World</a:t>
            </a:r>
          </a:p>
          <a:p>
            <a:r>
              <a:rPr lang="en-GB" sz="800" dirty="0"/>
              <a:t>{</a:t>
            </a:r>
          </a:p>
          <a:p>
            <a:r>
              <a:rPr lang="en-GB" sz="800" dirty="0"/>
              <a:t>    </a:t>
            </a:r>
          </a:p>
          <a:p>
            <a:r>
              <a:rPr lang="en-GB" sz="800" dirty="0"/>
              <a:t>    public </a:t>
            </a:r>
            <a:r>
              <a:rPr lang="en-GB" sz="800" dirty="0" err="1"/>
              <a:t>MainMenu</a:t>
            </a:r>
            <a:r>
              <a:rPr lang="en-GB" sz="800" dirty="0"/>
              <a:t> main; //creates main and level variables. Set to public so that it can be accessed throughout program in different worlds.</a:t>
            </a:r>
          </a:p>
          <a:p>
            <a:r>
              <a:rPr lang="en-GB" sz="800" dirty="0"/>
              <a:t>    public </a:t>
            </a:r>
            <a:r>
              <a:rPr lang="en-GB" sz="800" dirty="0" err="1"/>
              <a:t>levelScreen</a:t>
            </a:r>
            <a:r>
              <a:rPr lang="en-GB" sz="800" dirty="0"/>
              <a:t> level;</a:t>
            </a:r>
          </a:p>
          <a:p>
            <a:r>
              <a:rPr lang="en-GB" sz="800" dirty="0"/>
              <a:t>    public customisation custom;</a:t>
            </a:r>
          </a:p>
          <a:p>
            <a:r>
              <a:rPr lang="en-GB" sz="800" dirty="0"/>
              <a:t>    public </a:t>
            </a:r>
            <a:r>
              <a:rPr lang="en-GB" sz="800" dirty="0" err="1"/>
              <a:t>howtoplay</a:t>
            </a:r>
            <a:r>
              <a:rPr lang="en-GB" sz="800" dirty="0"/>
              <a:t> </a:t>
            </a:r>
            <a:r>
              <a:rPr lang="en-GB" sz="800" dirty="0" err="1"/>
              <a:t>howto</a:t>
            </a:r>
            <a:r>
              <a:rPr lang="en-GB" sz="800" dirty="0"/>
              <a:t>;</a:t>
            </a:r>
          </a:p>
          <a:p>
            <a:r>
              <a:rPr lang="en-GB" sz="800" dirty="0"/>
              <a:t>    public level1 </a:t>
            </a:r>
            <a:r>
              <a:rPr lang="en-GB" sz="800" dirty="0" err="1"/>
              <a:t>levelOne</a:t>
            </a:r>
            <a:r>
              <a:rPr lang="en-GB" sz="800" dirty="0"/>
              <a:t>;</a:t>
            </a:r>
          </a:p>
          <a:p>
            <a:r>
              <a:rPr lang="en-GB" sz="800" dirty="0"/>
              <a:t>    public level1p2 levelOne2;</a:t>
            </a:r>
          </a:p>
          <a:p>
            <a:r>
              <a:rPr lang="en-GB" sz="800" dirty="0"/>
              <a:t>    public level2 </a:t>
            </a:r>
            <a:r>
              <a:rPr lang="en-GB" sz="800" dirty="0" err="1"/>
              <a:t>levelTwo</a:t>
            </a:r>
            <a:r>
              <a:rPr lang="en-GB" sz="800" dirty="0"/>
              <a:t>;</a:t>
            </a:r>
          </a:p>
          <a:p>
            <a:r>
              <a:rPr lang="en-GB" sz="800" dirty="0"/>
              <a:t>    </a:t>
            </a:r>
          </a:p>
          <a:p>
            <a:r>
              <a:rPr lang="en-GB" sz="800" dirty="0"/>
              <a:t>    static </a:t>
            </a:r>
            <a:r>
              <a:rPr lang="en-GB" sz="800" dirty="0" err="1"/>
              <a:t>GreenfootSound</a:t>
            </a:r>
            <a:r>
              <a:rPr lang="en-GB" sz="800" dirty="0"/>
              <a:t> music = new </a:t>
            </a:r>
            <a:r>
              <a:rPr lang="en-GB" sz="800" dirty="0" err="1"/>
              <a:t>GreenfootSound</a:t>
            </a:r>
            <a:r>
              <a:rPr lang="en-GB" sz="800" dirty="0"/>
              <a:t>("background_music.wav");</a:t>
            </a:r>
          </a:p>
          <a:p>
            <a:r>
              <a:rPr lang="en-GB" sz="800" dirty="0"/>
              <a:t>    </a:t>
            </a:r>
          </a:p>
          <a:p>
            <a:r>
              <a:rPr lang="en-GB" sz="800" dirty="0"/>
              <a:t>    public start()</a:t>
            </a:r>
          </a:p>
          <a:p>
            <a:r>
              <a:rPr lang="en-GB" sz="800" dirty="0"/>
              <a:t>    {    </a:t>
            </a:r>
          </a:p>
          <a:p>
            <a:r>
              <a:rPr lang="en-GB" sz="800" dirty="0"/>
              <a:t>        // Create a new world with 600x400 cells with a cell size of 1x1 pixels.</a:t>
            </a:r>
          </a:p>
          <a:p>
            <a:r>
              <a:rPr lang="en-GB" sz="800" dirty="0"/>
              <a:t>        super(600, 400, 1); </a:t>
            </a:r>
          </a:p>
          <a:p>
            <a:r>
              <a:rPr lang="en-GB" sz="800" dirty="0"/>
              <a:t>        main = new </a:t>
            </a:r>
            <a:r>
              <a:rPr lang="en-GB" sz="800" dirty="0" err="1"/>
              <a:t>MainMenu</a:t>
            </a:r>
            <a:r>
              <a:rPr lang="en-GB" sz="800" dirty="0"/>
              <a:t>(); //sets global variable to open the Main menu</a:t>
            </a:r>
          </a:p>
          <a:p>
            <a:r>
              <a:rPr lang="en-GB" sz="800" dirty="0"/>
              <a:t>        level = new </a:t>
            </a:r>
            <a:r>
              <a:rPr lang="en-GB" sz="800" dirty="0" err="1"/>
              <a:t>levelScreen</a:t>
            </a:r>
            <a:r>
              <a:rPr lang="en-GB" sz="800" dirty="0"/>
              <a:t>(); //sets global variable to open the level screen</a:t>
            </a:r>
          </a:p>
          <a:p>
            <a:r>
              <a:rPr lang="en-GB" sz="800" dirty="0"/>
              <a:t>        custom = new customisation();</a:t>
            </a:r>
          </a:p>
          <a:p>
            <a:r>
              <a:rPr lang="en-GB" sz="800" dirty="0"/>
              <a:t>        </a:t>
            </a:r>
            <a:r>
              <a:rPr lang="en-GB" sz="800" dirty="0" err="1"/>
              <a:t>howto</a:t>
            </a:r>
            <a:r>
              <a:rPr lang="en-GB" sz="800" dirty="0"/>
              <a:t> = new </a:t>
            </a:r>
            <a:r>
              <a:rPr lang="en-GB" sz="800" dirty="0" err="1"/>
              <a:t>howtoplay</a:t>
            </a:r>
            <a:r>
              <a:rPr lang="en-GB" sz="800" dirty="0"/>
              <a:t>();</a:t>
            </a:r>
          </a:p>
          <a:p>
            <a:r>
              <a:rPr lang="en-GB" sz="800" dirty="0"/>
              <a:t>        </a:t>
            </a:r>
            <a:r>
              <a:rPr lang="en-GB" sz="800" dirty="0" err="1"/>
              <a:t>levelOne</a:t>
            </a:r>
            <a:r>
              <a:rPr lang="en-GB" sz="800" dirty="0"/>
              <a:t> = new level1();</a:t>
            </a:r>
          </a:p>
          <a:p>
            <a:r>
              <a:rPr lang="en-GB" sz="800" dirty="0"/>
              <a:t>        levelOne2 = new level1p2();</a:t>
            </a:r>
          </a:p>
          <a:p>
            <a:r>
              <a:rPr lang="en-GB" sz="800" dirty="0"/>
              <a:t>        </a:t>
            </a:r>
            <a:r>
              <a:rPr lang="en-GB" sz="800" dirty="0" err="1"/>
              <a:t>levelTwo</a:t>
            </a:r>
            <a:r>
              <a:rPr lang="en-GB" sz="800" dirty="0"/>
              <a:t> = new level2();</a:t>
            </a:r>
          </a:p>
          <a:p>
            <a:r>
              <a:rPr lang="en-GB" sz="800" dirty="0"/>
              <a:t>        </a:t>
            </a:r>
          </a:p>
          <a:p>
            <a:r>
              <a:rPr lang="en-GB" sz="800" dirty="0"/>
              <a:t>        </a:t>
            </a:r>
          </a:p>
          <a:p>
            <a:r>
              <a:rPr lang="en-GB" sz="800" dirty="0"/>
              <a:t>        </a:t>
            </a:r>
            <a:r>
              <a:rPr lang="en-GB" sz="800" dirty="0" err="1"/>
              <a:t>main.createButtons</a:t>
            </a:r>
            <a:r>
              <a:rPr lang="en-GB" sz="800" dirty="0"/>
              <a:t>(</a:t>
            </a:r>
            <a:r>
              <a:rPr lang="en-GB" sz="800" dirty="0" err="1"/>
              <a:t>level,custom,howto</a:t>
            </a:r>
            <a:r>
              <a:rPr lang="en-GB" sz="800" dirty="0"/>
              <a:t>); //sets up the buttons in each class. Calls the public method "</a:t>
            </a:r>
            <a:r>
              <a:rPr lang="en-GB" sz="800" dirty="0" err="1"/>
              <a:t>createbuttons</a:t>
            </a:r>
            <a:r>
              <a:rPr lang="en-GB" sz="800" dirty="0"/>
              <a:t>" from main class.</a:t>
            </a:r>
          </a:p>
          <a:p>
            <a:r>
              <a:rPr lang="en-GB" sz="800" dirty="0"/>
              <a:t>        </a:t>
            </a:r>
            <a:r>
              <a:rPr lang="en-GB" sz="800" dirty="0" err="1"/>
              <a:t>level.createButtons</a:t>
            </a:r>
            <a:r>
              <a:rPr lang="en-GB" sz="800" dirty="0"/>
              <a:t>(</a:t>
            </a:r>
            <a:r>
              <a:rPr lang="en-GB" sz="800" dirty="0" err="1"/>
              <a:t>main,levelOne,levelTwo</a:t>
            </a:r>
            <a:r>
              <a:rPr lang="en-GB" sz="800" dirty="0"/>
              <a:t>); //Calls the public method "</a:t>
            </a:r>
            <a:r>
              <a:rPr lang="en-GB" sz="800" dirty="0" err="1"/>
              <a:t>createbuttons</a:t>
            </a:r>
            <a:r>
              <a:rPr lang="en-GB" sz="800" dirty="0"/>
              <a:t>" from main class.</a:t>
            </a:r>
          </a:p>
          <a:p>
            <a:r>
              <a:rPr lang="en-GB" sz="800" dirty="0"/>
              <a:t>        </a:t>
            </a:r>
            <a:r>
              <a:rPr lang="en-GB" sz="800" dirty="0" err="1"/>
              <a:t>custom.createButtons</a:t>
            </a:r>
            <a:r>
              <a:rPr lang="en-GB" sz="800" dirty="0"/>
              <a:t>(main);</a:t>
            </a:r>
          </a:p>
          <a:p>
            <a:r>
              <a:rPr lang="en-GB" sz="800" dirty="0"/>
              <a:t>        </a:t>
            </a:r>
            <a:r>
              <a:rPr lang="en-GB" sz="800" dirty="0" err="1"/>
              <a:t>howto.createButtons</a:t>
            </a:r>
            <a:r>
              <a:rPr lang="en-GB" sz="800" dirty="0"/>
              <a:t>(main);</a:t>
            </a:r>
          </a:p>
          <a:p>
            <a:r>
              <a:rPr lang="en-GB" sz="800" dirty="0"/>
              <a:t>        </a:t>
            </a:r>
          </a:p>
          <a:p>
            <a:r>
              <a:rPr lang="en-GB" sz="800" dirty="0"/>
              <a:t>        </a:t>
            </a:r>
            <a:r>
              <a:rPr lang="en-GB" sz="800" dirty="0" err="1"/>
              <a:t>start.playMusic</a:t>
            </a:r>
            <a:r>
              <a:rPr lang="en-GB" sz="800" dirty="0"/>
              <a:t>(1);</a:t>
            </a:r>
          </a:p>
          <a:p>
            <a:r>
              <a:rPr lang="en-GB" sz="800" dirty="0"/>
              <a:t>        </a:t>
            </a:r>
            <a:r>
              <a:rPr lang="en-GB" sz="800" dirty="0" err="1"/>
              <a:t>muteButton.setPlaying</a:t>
            </a:r>
            <a:r>
              <a:rPr lang="en-GB" sz="800" dirty="0"/>
              <a:t>(1);</a:t>
            </a:r>
          </a:p>
          <a:p>
            <a:r>
              <a:rPr lang="en-GB" sz="800" dirty="0"/>
              <a:t>        </a:t>
            </a:r>
          </a:p>
          <a:p>
            <a:r>
              <a:rPr lang="en-GB" sz="800" dirty="0"/>
              <a:t>        //</a:t>
            </a:r>
            <a:r>
              <a:rPr lang="en-GB" sz="800" dirty="0" err="1"/>
              <a:t>currencyBoard.resetCash</a:t>
            </a:r>
            <a:r>
              <a:rPr lang="en-GB" sz="800" dirty="0"/>
              <a:t>();</a:t>
            </a:r>
          </a:p>
          <a:p>
            <a:r>
              <a:rPr lang="en-GB" sz="800" dirty="0"/>
              <a:t>        </a:t>
            </a:r>
            <a:r>
              <a:rPr lang="en-GB" sz="800" dirty="0" err="1"/>
              <a:t>car_icon_blue.equipBlue</a:t>
            </a:r>
            <a:r>
              <a:rPr lang="en-GB" sz="800" dirty="0"/>
              <a:t>();</a:t>
            </a:r>
          </a:p>
          <a:p>
            <a:r>
              <a:rPr lang="en-GB" sz="800" dirty="0"/>
              <a:t>        </a:t>
            </a:r>
            <a:r>
              <a:rPr lang="en-GB" sz="800" dirty="0" err="1"/>
              <a:t>car_icon_red.resetRedEquipped</a:t>
            </a:r>
            <a:r>
              <a:rPr lang="en-GB" sz="800" dirty="0"/>
              <a:t>();</a:t>
            </a:r>
          </a:p>
          <a:p>
            <a:r>
              <a:rPr lang="en-GB" sz="800" dirty="0"/>
              <a:t>        </a:t>
            </a:r>
            <a:r>
              <a:rPr lang="en-GB" sz="800" dirty="0" err="1"/>
              <a:t>car_icon_cyan.resetCyanEquipped</a:t>
            </a:r>
            <a:r>
              <a:rPr lang="en-GB" sz="800" dirty="0"/>
              <a:t>();</a:t>
            </a:r>
          </a:p>
          <a:p>
            <a:r>
              <a:rPr lang="en-GB" sz="800" dirty="0"/>
              <a:t>        </a:t>
            </a:r>
            <a:r>
              <a:rPr lang="en-GB" sz="800" dirty="0" err="1"/>
              <a:t>car_icon_pink.resetPinkEquipped</a:t>
            </a:r>
            <a:r>
              <a:rPr lang="en-GB" sz="800" dirty="0"/>
              <a:t>();</a:t>
            </a:r>
          </a:p>
          <a:p>
            <a:r>
              <a:rPr lang="en-GB" sz="800" dirty="0"/>
              <a:t>        </a:t>
            </a:r>
            <a:r>
              <a:rPr lang="en-GB" sz="800" dirty="0" err="1"/>
              <a:t>car_icon_purple.resetPurpleEquipped</a:t>
            </a:r>
            <a:r>
              <a:rPr lang="en-GB" sz="800" dirty="0"/>
              <a:t>();</a:t>
            </a:r>
          </a:p>
          <a:p>
            <a:r>
              <a:rPr lang="en-GB" sz="800" dirty="0"/>
              <a:t>        </a:t>
            </a:r>
          </a:p>
          <a:p>
            <a:r>
              <a:rPr lang="en-GB" sz="800" dirty="0"/>
              <a:t>        </a:t>
            </a:r>
            <a:r>
              <a:rPr lang="en-GB" sz="800" dirty="0" err="1"/>
              <a:t>Greenfoot.setWorld</a:t>
            </a:r>
            <a:r>
              <a:rPr lang="en-GB" sz="800" dirty="0"/>
              <a:t>(main); //automatically opens up the main screen</a:t>
            </a:r>
          </a:p>
          <a:p>
            <a:r>
              <a:rPr lang="en-GB" sz="800" dirty="0"/>
              <a:t>    }</a:t>
            </a:r>
          </a:p>
          <a:p>
            <a:r>
              <a:rPr lang="en-GB" sz="800" dirty="0"/>
              <a:t>    </a:t>
            </a:r>
          </a:p>
          <a:p>
            <a:r>
              <a:rPr lang="en-GB" sz="800" dirty="0"/>
              <a:t>    public static void </a:t>
            </a:r>
            <a:r>
              <a:rPr lang="en-GB" sz="800" dirty="0" err="1"/>
              <a:t>playMusic</a:t>
            </a:r>
            <a:r>
              <a:rPr lang="en-GB" sz="800" dirty="0"/>
              <a:t>(int </a:t>
            </a:r>
            <a:r>
              <a:rPr lang="en-GB" sz="800" dirty="0" err="1"/>
              <a:t>isPlay</a:t>
            </a:r>
            <a:r>
              <a:rPr lang="en-GB" sz="800" dirty="0"/>
              <a:t>){</a:t>
            </a:r>
          </a:p>
          <a:p>
            <a:r>
              <a:rPr lang="en-GB" sz="800" dirty="0"/>
              <a:t>        if (</a:t>
            </a:r>
            <a:r>
              <a:rPr lang="en-GB" sz="800" dirty="0" err="1"/>
              <a:t>isPlay</a:t>
            </a:r>
            <a:r>
              <a:rPr lang="en-GB" sz="800" dirty="0"/>
              <a:t>==1){</a:t>
            </a:r>
          </a:p>
          <a:p>
            <a:r>
              <a:rPr lang="en-GB" sz="800" dirty="0"/>
              <a:t>            </a:t>
            </a:r>
            <a:r>
              <a:rPr lang="en-GB" sz="800" dirty="0" err="1"/>
              <a:t>music.playLoop</a:t>
            </a:r>
            <a:r>
              <a:rPr lang="en-GB" sz="800" dirty="0"/>
              <a:t>();</a:t>
            </a:r>
          </a:p>
          <a:p>
            <a:r>
              <a:rPr lang="en-GB" sz="800" dirty="0"/>
              <a:t>        } else if (</a:t>
            </a:r>
            <a:r>
              <a:rPr lang="en-GB" sz="800" dirty="0" err="1"/>
              <a:t>isPlay</a:t>
            </a:r>
            <a:r>
              <a:rPr lang="en-GB" sz="800" dirty="0"/>
              <a:t>==0) {</a:t>
            </a:r>
          </a:p>
          <a:p>
            <a:r>
              <a:rPr lang="en-GB" sz="800" dirty="0"/>
              <a:t>            </a:t>
            </a:r>
            <a:r>
              <a:rPr lang="en-GB" sz="800" dirty="0" err="1"/>
              <a:t>music.stop</a:t>
            </a:r>
            <a:r>
              <a:rPr lang="en-GB" sz="800" dirty="0"/>
              <a:t>();</a:t>
            </a:r>
          </a:p>
          <a:p>
            <a:r>
              <a:rPr lang="en-GB" sz="800" dirty="0"/>
              <a:t>        }</a:t>
            </a:r>
          </a:p>
          <a:p>
            <a:r>
              <a:rPr lang="en-GB" sz="800" dirty="0"/>
              <a:t>    }</a:t>
            </a:r>
          </a:p>
          <a:p>
            <a:r>
              <a:rPr lang="en-GB" sz="800" dirty="0"/>
              <a:t>    </a:t>
            </a:r>
          </a:p>
          <a:p>
            <a:r>
              <a:rPr lang="en-GB" sz="800" dirty="0"/>
              <a:t>}</a:t>
            </a:r>
          </a:p>
        </p:txBody>
      </p:sp>
      <p:sp>
        <p:nvSpPr>
          <p:cNvPr id="5" name="TextBox 4">
            <a:extLst>
              <a:ext uri="{FF2B5EF4-FFF2-40B4-BE49-F238E27FC236}">
                <a16:creationId xmlns:a16="http://schemas.microsoft.com/office/drawing/2014/main" id="{2826D9B6-D162-6F57-DC34-8B2478391D23}"/>
              </a:ext>
            </a:extLst>
          </p:cNvPr>
          <p:cNvSpPr txBox="1"/>
          <p:nvPr/>
        </p:nvSpPr>
        <p:spPr>
          <a:xfrm>
            <a:off x="10730204" y="94222"/>
            <a:ext cx="1343608" cy="815608"/>
          </a:xfrm>
          <a:prstGeom prst="rect">
            <a:avLst/>
          </a:prstGeom>
          <a:noFill/>
        </p:spPr>
        <p:txBody>
          <a:bodyPr wrap="square" rtlCol="0">
            <a:spAutoFit/>
          </a:bodyPr>
          <a:lstStyle/>
          <a:p>
            <a:r>
              <a:rPr lang="en-GB" dirty="0"/>
              <a:t>Start menu class</a:t>
            </a:r>
          </a:p>
          <a:p>
            <a:endParaRPr lang="en-GB" sz="1100" dirty="0"/>
          </a:p>
        </p:txBody>
      </p:sp>
    </p:spTree>
    <p:extLst>
      <p:ext uri="{BB962C8B-B14F-4D97-AF65-F5344CB8AC3E}">
        <p14:creationId xmlns:p14="http://schemas.microsoft.com/office/powerpoint/2010/main" val="35077972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E28E39-7A90-F062-3980-5AA762656B4A}"/>
              </a:ext>
            </a:extLst>
          </p:cNvPr>
          <p:cNvSpPr txBox="1"/>
          <p:nvPr/>
        </p:nvSpPr>
        <p:spPr>
          <a:xfrm>
            <a:off x="0" y="69123"/>
            <a:ext cx="6097554" cy="6894195"/>
          </a:xfrm>
          <a:prstGeom prst="rect">
            <a:avLst/>
          </a:prstGeom>
          <a:noFill/>
        </p:spPr>
        <p:txBody>
          <a:bodyPr wrap="square">
            <a:spAutoFit/>
          </a:bodyPr>
          <a:lstStyle/>
          <a:p>
            <a:r>
              <a:rPr lang="en-GB" sz="850" dirty="0"/>
              <a:t>import </a:t>
            </a:r>
            <a:r>
              <a:rPr lang="en-GB" sz="850" dirty="0" err="1"/>
              <a:t>greenfoot</a:t>
            </a:r>
            <a:r>
              <a:rPr lang="en-GB" sz="850" dirty="0"/>
              <a:t>.*;  // (World, Actor, </a:t>
            </a:r>
            <a:r>
              <a:rPr lang="en-GB" sz="850" dirty="0" err="1"/>
              <a:t>GreenfootImage</a:t>
            </a:r>
            <a:r>
              <a:rPr lang="en-GB" sz="850" dirty="0"/>
              <a:t>, Greenfoot and </a:t>
            </a:r>
            <a:r>
              <a:rPr lang="en-GB" sz="850" dirty="0" err="1"/>
              <a:t>MouseInfo</a:t>
            </a:r>
            <a:r>
              <a:rPr lang="en-GB" sz="850" dirty="0"/>
              <a:t>)</a:t>
            </a:r>
          </a:p>
          <a:p>
            <a:endParaRPr lang="en-GB" sz="850" dirty="0"/>
          </a:p>
          <a:p>
            <a:r>
              <a:rPr lang="en-GB" sz="850" dirty="0"/>
              <a:t>public class </a:t>
            </a:r>
            <a:r>
              <a:rPr lang="en-GB" sz="850" dirty="0" err="1"/>
              <a:t>car_icon_blue</a:t>
            </a:r>
            <a:r>
              <a:rPr lang="en-GB" sz="850" dirty="0"/>
              <a:t> extends </a:t>
            </a:r>
            <a:r>
              <a:rPr lang="en-GB" sz="850" dirty="0" err="1"/>
              <a:t>car_customs</a:t>
            </a:r>
            <a:endParaRPr lang="en-GB" sz="850" dirty="0"/>
          </a:p>
          <a:p>
            <a:r>
              <a:rPr lang="en-GB" sz="850" dirty="0"/>
              <a:t>{   </a:t>
            </a:r>
          </a:p>
          <a:p>
            <a:r>
              <a:rPr lang="en-GB" sz="850" dirty="0"/>
              <a:t>    //currency changes in this class</a:t>
            </a:r>
          </a:p>
          <a:p>
            <a:r>
              <a:rPr lang="en-GB" sz="850" dirty="0"/>
              <a:t>    private static int equipped;</a:t>
            </a:r>
          </a:p>
          <a:p>
            <a:r>
              <a:rPr lang="en-GB" sz="850" dirty="0"/>
              <a:t>    </a:t>
            </a:r>
          </a:p>
          <a:p>
            <a:r>
              <a:rPr lang="en-GB" sz="850" dirty="0"/>
              <a:t>    public </a:t>
            </a:r>
            <a:r>
              <a:rPr lang="en-GB" sz="850" dirty="0" err="1"/>
              <a:t>car_icon_blue</a:t>
            </a:r>
            <a:r>
              <a:rPr lang="en-GB" sz="850" dirty="0"/>
              <a:t>(String image) {</a:t>
            </a:r>
          </a:p>
          <a:p>
            <a:r>
              <a:rPr lang="en-GB" sz="850" dirty="0"/>
              <a:t>        </a:t>
            </a:r>
            <a:r>
              <a:rPr lang="en-GB" sz="850" dirty="0" err="1"/>
              <a:t>setImage</a:t>
            </a:r>
            <a:r>
              <a:rPr lang="en-GB" sz="850" dirty="0"/>
              <a:t>(new </a:t>
            </a:r>
            <a:r>
              <a:rPr lang="en-GB" sz="850" dirty="0" err="1"/>
              <a:t>GreenfootImage</a:t>
            </a:r>
            <a:r>
              <a:rPr lang="en-GB" sz="850" dirty="0"/>
              <a:t>(image));</a:t>
            </a:r>
          </a:p>
          <a:p>
            <a:r>
              <a:rPr lang="en-GB" sz="850" dirty="0"/>
              <a:t>    }</a:t>
            </a:r>
          </a:p>
          <a:p>
            <a:r>
              <a:rPr lang="en-GB" sz="850" dirty="0"/>
              <a:t>    </a:t>
            </a:r>
          </a:p>
          <a:p>
            <a:r>
              <a:rPr lang="en-GB" sz="850" dirty="0"/>
              <a:t>    public void act()</a:t>
            </a:r>
          </a:p>
          <a:p>
            <a:r>
              <a:rPr lang="en-GB" sz="850" dirty="0"/>
              <a:t>    {</a:t>
            </a:r>
          </a:p>
          <a:p>
            <a:r>
              <a:rPr lang="en-GB" sz="850" dirty="0"/>
              <a:t>        </a:t>
            </a:r>
            <a:r>
              <a:rPr lang="en-GB" sz="850" dirty="0" err="1"/>
              <a:t>setCar</a:t>
            </a:r>
            <a:r>
              <a:rPr lang="en-GB" sz="850" dirty="0"/>
              <a:t>();</a:t>
            </a:r>
          </a:p>
          <a:p>
            <a:r>
              <a:rPr lang="en-GB" sz="850" dirty="0"/>
              <a:t>        </a:t>
            </a:r>
            <a:r>
              <a:rPr lang="en-GB" sz="850" dirty="0" err="1"/>
              <a:t>isBlueEquipped</a:t>
            </a:r>
            <a:r>
              <a:rPr lang="en-GB" sz="850" dirty="0"/>
              <a:t>();</a:t>
            </a:r>
          </a:p>
          <a:p>
            <a:r>
              <a:rPr lang="en-GB" sz="850" dirty="0"/>
              <a:t>    }</a:t>
            </a:r>
          </a:p>
          <a:p>
            <a:r>
              <a:rPr lang="en-GB" sz="850" dirty="0"/>
              <a:t>    </a:t>
            </a:r>
          </a:p>
          <a:p>
            <a:r>
              <a:rPr lang="en-GB" sz="850" dirty="0"/>
              <a:t>    public static void </a:t>
            </a:r>
            <a:r>
              <a:rPr lang="en-GB" sz="850" dirty="0" err="1"/>
              <a:t>resetBlueEquipped</a:t>
            </a:r>
            <a:r>
              <a:rPr lang="en-GB" sz="850" dirty="0"/>
              <a:t>(){</a:t>
            </a:r>
          </a:p>
          <a:p>
            <a:r>
              <a:rPr lang="en-GB" sz="850" dirty="0"/>
              <a:t>        equipped = 1;</a:t>
            </a:r>
          </a:p>
          <a:p>
            <a:r>
              <a:rPr lang="en-GB" sz="850" dirty="0"/>
              <a:t>    }</a:t>
            </a:r>
          </a:p>
          <a:p>
            <a:r>
              <a:rPr lang="en-GB" sz="850" dirty="0"/>
              <a:t>    </a:t>
            </a:r>
          </a:p>
          <a:p>
            <a:r>
              <a:rPr lang="en-GB" sz="850" dirty="0"/>
              <a:t>    public static void </a:t>
            </a:r>
            <a:r>
              <a:rPr lang="en-GB" sz="850" dirty="0" err="1"/>
              <a:t>equipBlue</a:t>
            </a:r>
            <a:r>
              <a:rPr lang="en-GB" sz="850" dirty="0"/>
              <a:t>(){</a:t>
            </a:r>
          </a:p>
          <a:p>
            <a:r>
              <a:rPr lang="en-GB" sz="850" dirty="0"/>
              <a:t>        equipped = 0;</a:t>
            </a:r>
          </a:p>
          <a:p>
            <a:r>
              <a:rPr lang="en-GB" sz="850" dirty="0"/>
              <a:t>    }</a:t>
            </a:r>
          </a:p>
          <a:p>
            <a:r>
              <a:rPr lang="en-GB" sz="850" dirty="0"/>
              <a:t>    </a:t>
            </a:r>
          </a:p>
          <a:p>
            <a:r>
              <a:rPr lang="en-GB" sz="850" dirty="0"/>
              <a:t>    private void </a:t>
            </a:r>
            <a:r>
              <a:rPr lang="en-GB" sz="850" dirty="0" err="1"/>
              <a:t>isBlueEquipped</a:t>
            </a:r>
            <a:r>
              <a:rPr lang="en-GB" sz="850" dirty="0"/>
              <a:t>(){</a:t>
            </a:r>
          </a:p>
          <a:p>
            <a:r>
              <a:rPr lang="en-GB" sz="850" dirty="0"/>
              <a:t>        if (equipped==1) {</a:t>
            </a:r>
          </a:p>
          <a:p>
            <a:r>
              <a:rPr lang="en-GB" sz="850" dirty="0"/>
              <a:t>            </a:t>
            </a:r>
            <a:r>
              <a:rPr lang="en-GB" sz="850" dirty="0" err="1"/>
              <a:t>getImage</a:t>
            </a:r>
            <a:r>
              <a:rPr lang="en-GB" sz="850" dirty="0"/>
              <a:t>().</a:t>
            </a:r>
            <a:r>
              <a:rPr lang="en-GB" sz="850" dirty="0" err="1"/>
              <a:t>setTransparency</a:t>
            </a:r>
            <a:r>
              <a:rPr lang="en-GB" sz="850" dirty="0"/>
              <a:t>(255); //not transparent</a:t>
            </a:r>
          </a:p>
          <a:p>
            <a:r>
              <a:rPr lang="en-GB" sz="850" dirty="0"/>
              <a:t>        }</a:t>
            </a:r>
          </a:p>
          <a:p>
            <a:r>
              <a:rPr lang="en-GB" sz="850" dirty="0"/>
              <a:t>        if (equipped==0){</a:t>
            </a:r>
          </a:p>
          <a:p>
            <a:r>
              <a:rPr lang="en-GB" sz="850" dirty="0"/>
              <a:t>            </a:t>
            </a:r>
            <a:r>
              <a:rPr lang="en-GB" sz="850" dirty="0" err="1"/>
              <a:t>getImage</a:t>
            </a:r>
            <a:r>
              <a:rPr lang="en-GB" sz="850" dirty="0"/>
              <a:t>().</a:t>
            </a:r>
            <a:r>
              <a:rPr lang="en-GB" sz="850" dirty="0" err="1"/>
              <a:t>setTransparency</a:t>
            </a:r>
            <a:r>
              <a:rPr lang="en-GB" sz="850" dirty="0"/>
              <a:t>(100); //transparent</a:t>
            </a:r>
          </a:p>
          <a:p>
            <a:r>
              <a:rPr lang="en-GB" sz="850" dirty="0"/>
              <a:t>        }</a:t>
            </a:r>
          </a:p>
          <a:p>
            <a:r>
              <a:rPr lang="en-GB" sz="850" dirty="0"/>
              <a:t>    </a:t>
            </a:r>
          </a:p>
          <a:p>
            <a:r>
              <a:rPr lang="en-GB" sz="850" dirty="0"/>
              <a:t>    }</a:t>
            </a:r>
          </a:p>
          <a:p>
            <a:r>
              <a:rPr lang="en-GB" sz="850" dirty="0"/>
              <a:t>    </a:t>
            </a:r>
          </a:p>
          <a:p>
            <a:r>
              <a:rPr lang="en-GB" sz="850" dirty="0"/>
              <a:t>    public void </a:t>
            </a:r>
            <a:r>
              <a:rPr lang="en-GB" sz="850" dirty="0" err="1"/>
              <a:t>setCar</a:t>
            </a:r>
            <a:r>
              <a:rPr lang="en-GB" sz="850" dirty="0"/>
              <a:t>()</a:t>
            </a:r>
          </a:p>
          <a:p>
            <a:r>
              <a:rPr lang="en-GB" sz="850" dirty="0"/>
              <a:t>    {   </a:t>
            </a:r>
          </a:p>
          <a:p>
            <a:r>
              <a:rPr lang="en-GB" sz="850" dirty="0"/>
              <a:t>        if (</a:t>
            </a:r>
            <a:r>
              <a:rPr lang="en-GB" sz="850" dirty="0" err="1"/>
              <a:t>Greenfoot.mouseClicked</a:t>
            </a:r>
            <a:r>
              <a:rPr lang="en-GB" sz="850" dirty="0"/>
              <a:t>(this)){ </a:t>
            </a:r>
          </a:p>
          <a:p>
            <a:r>
              <a:rPr lang="en-GB" sz="850" dirty="0"/>
              <a:t>            </a:t>
            </a:r>
            <a:r>
              <a:rPr lang="en-GB" sz="850" dirty="0" err="1"/>
              <a:t>Levels.carUpdate</a:t>
            </a:r>
            <a:r>
              <a:rPr lang="en-GB" sz="850" dirty="0"/>
              <a:t>("blue_car.png");</a:t>
            </a:r>
          </a:p>
          <a:p>
            <a:r>
              <a:rPr lang="en-GB" sz="850" dirty="0"/>
              <a:t>            </a:t>
            </a:r>
            <a:r>
              <a:rPr lang="en-GB" sz="850" dirty="0" err="1"/>
              <a:t>Greenfoot.playSound</a:t>
            </a:r>
            <a:r>
              <a:rPr lang="en-GB" sz="850" dirty="0"/>
              <a:t>("beep.wav");</a:t>
            </a:r>
          </a:p>
          <a:p>
            <a:r>
              <a:rPr lang="en-GB" sz="850" dirty="0"/>
              <a:t>            </a:t>
            </a:r>
          </a:p>
          <a:p>
            <a:r>
              <a:rPr lang="en-GB" sz="850" dirty="0"/>
              <a:t>            </a:t>
            </a:r>
            <a:r>
              <a:rPr lang="en-GB" sz="850" dirty="0" err="1"/>
              <a:t>equipBlue</a:t>
            </a:r>
            <a:r>
              <a:rPr lang="en-GB" sz="850" dirty="0"/>
              <a:t>();</a:t>
            </a:r>
          </a:p>
          <a:p>
            <a:r>
              <a:rPr lang="en-GB" sz="850" dirty="0"/>
              <a:t>            </a:t>
            </a:r>
            <a:r>
              <a:rPr lang="en-GB" sz="850" dirty="0" err="1"/>
              <a:t>car_icon_red.resetRedEquipped</a:t>
            </a:r>
            <a:r>
              <a:rPr lang="en-GB" sz="850" dirty="0"/>
              <a:t>();</a:t>
            </a:r>
          </a:p>
          <a:p>
            <a:r>
              <a:rPr lang="en-GB" sz="850" dirty="0"/>
              <a:t>            </a:t>
            </a:r>
            <a:r>
              <a:rPr lang="en-GB" sz="850" dirty="0" err="1"/>
              <a:t>car_icon_cyan.resetCyanEquipped</a:t>
            </a:r>
            <a:r>
              <a:rPr lang="en-GB" sz="850" dirty="0"/>
              <a:t>();</a:t>
            </a:r>
          </a:p>
          <a:p>
            <a:r>
              <a:rPr lang="en-GB" sz="850" dirty="0"/>
              <a:t>            </a:t>
            </a:r>
            <a:r>
              <a:rPr lang="en-GB" sz="850" dirty="0" err="1"/>
              <a:t>car_icon_pink.resetPinkEquipped</a:t>
            </a:r>
            <a:r>
              <a:rPr lang="en-GB" sz="850" dirty="0"/>
              <a:t>();</a:t>
            </a:r>
          </a:p>
          <a:p>
            <a:r>
              <a:rPr lang="en-GB" sz="850" dirty="0"/>
              <a:t>            </a:t>
            </a:r>
            <a:r>
              <a:rPr lang="en-GB" sz="850" dirty="0" err="1"/>
              <a:t>car_icon_purple.resetPurpleEquipped</a:t>
            </a:r>
            <a:r>
              <a:rPr lang="en-GB" sz="850" dirty="0"/>
              <a:t>();</a:t>
            </a:r>
          </a:p>
          <a:p>
            <a:r>
              <a:rPr lang="en-GB" sz="850" dirty="0"/>
              <a:t>            </a:t>
            </a:r>
          </a:p>
          <a:p>
            <a:r>
              <a:rPr lang="en-GB" sz="850" dirty="0"/>
              <a:t>    </a:t>
            </a:r>
          </a:p>
          <a:p>
            <a:r>
              <a:rPr lang="en-GB" sz="850" dirty="0"/>
              <a:t>        }</a:t>
            </a:r>
          </a:p>
          <a:p>
            <a:r>
              <a:rPr lang="en-GB" sz="850" dirty="0"/>
              <a:t>    }</a:t>
            </a:r>
          </a:p>
          <a:p>
            <a:r>
              <a:rPr lang="en-GB" sz="850" dirty="0"/>
              <a:t>    </a:t>
            </a:r>
          </a:p>
          <a:p>
            <a:r>
              <a:rPr lang="en-GB" sz="850" dirty="0"/>
              <a:t>}</a:t>
            </a:r>
          </a:p>
        </p:txBody>
      </p:sp>
      <p:sp>
        <p:nvSpPr>
          <p:cNvPr id="5" name="TextBox 4">
            <a:extLst>
              <a:ext uri="{FF2B5EF4-FFF2-40B4-BE49-F238E27FC236}">
                <a16:creationId xmlns:a16="http://schemas.microsoft.com/office/drawing/2014/main" id="{0609885D-1BB9-B88D-CEB7-94B754924B01}"/>
              </a:ext>
            </a:extLst>
          </p:cNvPr>
          <p:cNvSpPr txBox="1"/>
          <p:nvPr/>
        </p:nvSpPr>
        <p:spPr>
          <a:xfrm>
            <a:off x="10002416" y="94222"/>
            <a:ext cx="2071396" cy="553998"/>
          </a:xfrm>
          <a:prstGeom prst="rect">
            <a:avLst/>
          </a:prstGeom>
          <a:noFill/>
        </p:spPr>
        <p:txBody>
          <a:bodyPr wrap="square" rtlCol="0">
            <a:spAutoFit/>
          </a:bodyPr>
          <a:lstStyle/>
          <a:p>
            <a:r>
              <a:rPr lang="en-GB" dirty="0" err="1"/>
              <a:t>Car_icon_blue</a:t>
            </a:r>
            <a:r>
              <a:rPr lang="en-GB" dirty="0"/>
              <a:t> class</a:t>
            </a:r>
          </a:p>
          <a:p>
            <a:r>
              <a:rPr lang="en-GB" sz="1100" dirty="0"/>
              <a:t>(similar to other colour icons)</a:t>
            </a:r>
          </a:p>
        </p:txBody>
      </p:sp>
    </p:spTree>
    <p:extLst>
      <p:ext uri="{BB962C8B-B14F-4D97-AF65-F5344CB8AC3E}">
        <p14:creationId xmlns:p14="http://schemas.microsoft.com/office/powerpoint/2010/main" val="27962597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F62C67-057C-B1B0-E2BC-45D3586F8216}"/>
              </a:ext>
            </a:extLst>
          </p:cNvPr>
          <p:cNvSpPr txBox="1"/>
          <p:nvPr/>
        </p:nvSpPr>
        <p:spPr>
          <a:xfrm>
            <a:off x="0" y="302359"/>
            <a:ext cx="6097554" cy="6555641"/>
          </a:xfrm>
          <a:prstGeom prst="rect">
            <a:avLst/>
          </a:prstGeom>
          <a:noFill/>
        </p:spPr>
        <p:txBody>
          <a:bodyPr wrap="square">
            <a:spAutoFit/>
          </a:bodyPr>
          <a:lstStyle/>
          <a:p>
            <a:r>
              <a:rPr lang="en-GB" sz="700" dirty="0"/>
              <a:t>import </a:t>
            </a:r>
            <a:r>
              <a:rPr lang="en-GB" sz="700" dirty="0" err="1"/>
              <a:t>greenfoot</a:t>
            </a:r>
            <a:r>
              <a:rPr lang="en-GB" sz="700" dirty="0"/>
              <a:t>.*;  // (World, Actor, </a:t>
            </a:r>
            <a:r>
              <a:rPr lang="en-GB" sz="700" dirty="0" err="1"/>
              <a:t>GreenfootImage</a:t>
            </a:r>
            <a:r>
              <a:rPr lang="en-GB" sz="700" dirty="0"/>
              <a:t>, Greenfoot and </a:t>
            </a:r>
            <a:r>
              <a:rPr lang="en-GB" sz="700" dirty="0" err="1"/>
              <a:t>MouseInfo</a:t>
            </a:r>
            <a:r>
              <a:rPr lang="en-GB" sz="700" dirty="0"/>
              <a:t>)</a:t>
            </a:r>
          </a:p>
          <a:p>
            <a:endParaRPr lang="en-GB" sz="700" dirty="0"/>
          </a:p>
          <a:p>
            <a:r>
              <a:rPr lang="en-GB" sz="700" dirty="0"/>
              <a:t>public class car extends gameplay</a:t>
            </a:r>
          </a:p>
          <a:p>
            <a:r>
              <a:rPr lang="en-GB" sz="700" dirty="0"/>
              <a:t>{</a:t>
            </a:r>
          </a:p>
          <a:p>
            <a:r>
              <a:rPr lang="en-GB" sz="700" dirty="0"/>
              <a:t>    //protected int health = 100;</a:t>
            </a:r>
          </a:p>
          <a:p>
            <a:r>
              <a:rPr lang="en-GB" sz="700" dirty="0"/>
              <a:t>    protected </a:t>
            </a:r>
            <a:r>
              <a:rPr lang="en-GB" sz="700" dirty="0" err="1"/>
              <a:t>statusboard</a:t>
            </a:r>
            <a:r>
              <a:rPr lang="en-GB" sz="700" dirty="0"/>
              <a:t> </a:t>
            </a:r>
            <a:r>
              <a:rPr lang="en-GB" sz="700" dirty="0" err="1"/>
              <a:t>statusBoard</a:t>
            </a:r>
            <a:r>
              <a:rPr lang="en-GB" sz="700" dirty="0"/>
              <a:t>;</a:t>
            </a:r>
          </a:p>
          <a:p>
            <a:r>
              <a:rPr lang="en-GB" sz="700" dirty="0"/>
              <a:t>    </a:t>
            </a:r>
          </a:p>
          <a:p>
            <a:r>
              <a:rPr lang="en-GB" sz="700" dirty="0"/>
              <a:t>    public int level1health;</a:t>
            </a:r>
          </a:p>
          <a:p>
            <a:r>
              <a:rPr lang="en-GB" sz="700" dirty="0"/>
              <a:t>    </a:t>
            </a:r>
          </a:p>
          <a:p>
            <a:r>
              <a:rPr lang="en-GB" sz="700" dirty="0"/>
              <a:t>    public level1p2 levelOne2;</a:t>
            </a:r>
          </a:p>
          <a:p>
            <a:r>
              <a:rPr lang="en-GB" sz="700" dirty="0"/>
              <a:t>    </a:t>
            </a:r>
          </a:p>
          <a:p>
            <a:r>
              <a:rPr lang="en-GB" sz="700" dirty="0"/>
              <a:t>    public car(String </a:t>
            </a:r>
            <a:r>
              <a:rPr lang="en-GB" sz="700" dirty="0" err="1"/>
              <a:t>image,int</a:t>
            </a:r>
            <a:r>
              <a:rPr lang="en-GB" sz="700" dirty="0"/>
              <a:t> </a:t>
            </a:r>
            <a:r>
              <a:rPr lang="en-GB" sz="700" dirty="0" err="1"/>
              <a:t>choice,statusboard</a:t>
            </a:r>
            <a:r>
              <a:rPr lang="en-GB" sz="700" dirty="0"/>
              <a:t> board){</a:t>
            </a:r>
          </a:p>
          <a:p>
            <a:r>
              <a:rPr lang="en-GB" sz="700" dirty="0"/>
              <a:t>        </a:t>
            </a:r>
            <a:r>
              <a:rPr lang="en-GB" sz="700" dirty="0" err="1"/>
              <a:t>setImage</a:t>
            </a:r>
            <a:r>
              <a:rPr lang="en-GB" sz="700" dirty="0"/>
              <a:t>(new </a:t>
            </a:r>
            <a:r>
              <a:rPr lang="en-GB" sz="700" dirty="0" err="1"/>
              <a:t>GreenfootImage</a:t>
            </a:r>
            <a:r>
              <a:rPr lang="en-GB" sz="700" dirty="0"/>
              <a:t>(image));</a:t>
            </a:r>
          </a:p>
          <a:p>
            <a:r>
              <a:rPr lang="en-GB" sz="700" dirty="0"/>
              <a:t>        </a:t>
            </a:r>
          </a:p>
          <a:p>
            <a:r>
              <a:rPr lang="en-GB" sz="700" dirty="0"/>
              <a:t>        </a:t>
            </a:r>
            <a:r>
              <a:rPr lang="en-GB" sz="700" dirty="0" err="1"/>
              <a:t>statusBoard</a:t>
            </a:r>
            <a:r>
              <a:rPr lang="en-GB" sz="700" dirty="0"/>
              <a:t> = board;</a:t>
            </a:r>
          </a:p>
          <a:p>
            <a:r>
              <a:rPr lang="en-GB" sz="700" dirty="0"/>
              <a:t>    }</a:t>
            </a:r>
          </a:p>
          <a:p>
            <a:r>
              <a:rPr lang="en-GB" sz="700" dirty="0"/>
              <a:t>    </a:t>
            </a:r>
          </a:p>
          <a:p>
            <a:r>
              <a:rPr lang="en-GB" sz="700" dirty="0"/>
              <a:t>    public void act()</a:t>
            </a:r>
          </a:p>
          <a:p>
            <a:r>
              <a:rPr lang="en-GB" sz="700" dirty="0"/>
              <a:t>    {</a:t>
            </a:r>
          </a:p>
          <a:p>
            <a:r>
              <a:rPr lang="en-GB" sz="700" dirty="0"/>
              <a:t>        movement();</a:t>
            </a:r>
          </a:p>
          <a:p>
            <a:r>
              <a:rPr lang="en-GB" sz="700" dirty="0"/>
              <a:t>        hitboxes();</a:t>
            </a:r>
          </a:p>
          <a:p>
            <a:r>
              <a:rPr lang="en-GB" sz="700" dirty="0"/>
              <a:t>        </a:t>
            </a:r>
          </a:p>
          <a:p>
            <a:r>
              <a:rPr lang="en-GB" sz="700" dirty="0"/>
              <a:t>    }</a:t>
            </a:r>
          </a:p>
          <a:p>
            <a:r>
              <a:rPr lang="en-GB" sz="700" dirty="0"/>
              <a:t>    </a:t>
            </a:r>
          </a:p>
          <a:p>
            <a:r>
              <a:rPr lang="en-GB" sz="700" dirty="0"/>
              <a:t>    private void </a:t>
            </a:r>
            <a:r>
              <a:rPr lang="en-GB" sz="700" dirty="0" err="1"/>
              <a:t>extendMap</a:t>
            </a:r>
            <a:r>
              <a:rPr lang="en-GB" sz="700" dirty="0"/>
              <a:t>(World levelOne2)</a:t>
            </a:r>
          </a:p>
          <a:p>
            <a:r>
              <a:rPr lang="en-GB" sz="700" dirty="0"/>
              <a:t>    {</a:t>
            </a:r>
          </a:p>
          <a:p>
            <a:r>
              <a:rPr lang="en-GB" sz="700" dirty="0"/>
              <a:t>        int </a:t>
            </a:r>
            <a:r>
              <a:rPr lang="en-GB" sz="700" dirty="0" err="1"/>
              <a:t>xcoord</a:t>
            </a:r>
            <a:r>
              <a:rPr lang="en-GB" sz="700" dirty="0"/>
              <a:t>=</a:t>
            </a:r>
            <a:r>
              <a:rPr lang="en-GB" sz="700" dirty="0" err="1"/>
              <a:t>getX</a:t>
            </a:r>
            <a:r>
              <a:rPr lang="en-GB" sz="700" dirty="0"/>
              <a:t>();</a:t>
            </a:r>
          </a:p>
          <a:p>
            <a:r>
              <a:rPr lang="en-GB" sz="700" dirty="0"/>
              <a:t>        int </a:t>
            </a:r>
            <a:r>
              <a:rPr lang="en-GB" sz="700" dirty="0" err="1"/>
              <a:t>ycoord</a:t>
            </a:r>
            <a:r>
              <a:rPr lang="en-GB" sz="700" dirty="0"/>
              <a:t>=</a:t>
            </a:r>
            <a:r>
              <a:rPr lang="en-GB" sz="700" dirty="0" err="1"/>
              <a:t>getY</a:t>
            </a:r>
            <a:r>
              <a:rPr lang="en-GB" sz="700" dirty="0"/>
              <a:t>();</a:t>
            </a:r>
          </a:p>
          <a:p>
            <a:r>
              <a:rPr lang="en-GB" sz="700" dirty="0"/>
              <a:t>        if ((</a:t>
            </a:r>
            <a:r>
              <a:rPr lang="en-GB" sz="700" dirty="0" err="1"/>
              <a:t>xcoord</a:t>
            </a:r>
            <a:r>
              <a:rPr lang="en-GB" sz="700" dirty="0"/>
              <a:t>&gt;=1150) &amp;&amp; (50&lt;=</a:t>
            </a:r>
            <a:r>
              <a:rPr lang="en-GB" sz="700" dirty="0" err="1"/>
              <a:t>ycoord</a:t>
            </a:r>
            <a:r>
              <a:rPr lang="en-GB" sz="700" dirty="0"/>
              <a:t>) &amp;&amp; (</a:t>
            </a:r>
            <a:r>
              <a:rPr lang="en-GB" sz="700" dirty="0" err="1"/>
              <a:t>ycoord</a:t>
            </a:r>
            <a:r>
              <a:rPr lang="en-GB" sz="700" dirty="0"/>
              <a:t>&lt;=200))</a:t>
            </a:r>
          </a:p>
          <a:p>
            <a:r>
              <a:rPr lang="en-GB" sz="700" dirty="0"/>
              <a:t>        {</a:t>
            </a:r>
          </a:p>
          <a:p>
            <a:r>
              <a:rPr lang="en-GB" sz="700" dirty="0"/>
              <a:t>            levelOne2 = new level1p2();</a:t>
            </a:r>
          </a:p>
          <a:p>
            <a:r>
              <a:rPr lang="en-GB" sz="700" dirty="0"/>
              <a:t>            </a:t>
            </a:r>
            <a:r>
              <a:rPr lang="en-GB" sz="700" dirty="0" err="1"/>
              <a:t>Greenfoot.setWorld</a:t>
            </a:r>
            <a:r>
              <a:rPr lang="en-GB" sz="700" dirty="0"/>
              <a:t>(levelOne2);</a:t>
            </a:r>
          </a:p>
          <a:p>
            <a:r>
              <a:rPr lang="en-GB" sz="700" dirty="0"/>
              <a:t>        }</a:t>
            </a:r>
          </a:p>
          <a:p>
            <a:r>
              <a:rPr lang="en-GB" sz="700" dirty="0"/>
              <a:t>        </a:t>
            </a:r>
          </a:p>
          <a:p>
            <a:r>
              <a:rPr lang="en-GB" sz="700" dirty="0"/>
              <a:t>    }</a:t>
            </a:r>
          </a:p>
          <a:p>
            <a:r>
              <a:rPr lang="en-GB" sz="700" dirty="0"/>
              <a:t>    </a:t>
            </a:r>
          </a:p>
          <a:p>
            <a:r>
              <a:rPr lang="en-GB" sz="700" dirty="0"/>
              <a:t>    public void movement()</a:t>
            </a:r>
          </a:p>
          <a:p>
            <a:r>
              <a:rPr lang="en-GB" sz="700" dirty="0"/>
              <a:t>    {</a:t>
            </a:r>
          </a:p>
          <a:p>
            <a:r>
              <a:rPr lang="en-GB" sz="700" dirty="0"/>
              <a:t>        if (</a:t>
            </a:r>
            <a:r>
              <a:rPr lang="en-GB" sz="700" dirty="0" err="1"/>
              <a:t>Greenfoot.isKeyDown</a:t>
            </a:r>
            <a:r>
              <a:rPr lang="en-GB" sz="700" dirty="0"/>
              <a:t>("Up") &amp;&amp;  </a:t>
            </a:r>
            <a:r>
              <a:rPr lang="en-GB" sz="700" dirty="0" err="1"/>
              <a:t>Greenfoot.isKeyDown</a:t>
            </a:r>
            <a:r>
              <a:rPr lang="en-GB" sz="700" dirty="0"/>
              <a:t>("Left")){</a:t>
            </a:r>
          </a:p>
          <a:p>
            <a:r>
              <a:rPr lang="en-GB" sz="700" dirty="0"/>
              <a:t>            turn(-4);</a:t>
            </a:r>
          </a:p>
          <a:p>
            <a:r>
              <a:rPr lang="en-GB" sz="700" dirty="0"/>
              <a:t>            move(3);</a:t>
            </a:r>
          </a:p>
          <a:p>
            <a:r>
              <a:rPr lang="en-GB" sz="700" dirty="0"/>
              <a:t>        } else if (</a:t>
            </a:r>
            <a:r>
              <a:rPr lang="en-GB" sz="700" dirty="0" err="1"/>
              <a:t>Greenfoot.isKeyDown</a:t>
            </a:r>
            <a:r>
              <a:rPr lang="en-GB" sz="700" dirty="0"/>
              <a:t>("Up") &amp;&amp; </a:t>
            </a:r>
            <a:r>
              <a:rPr lang="en-GB" sz="700" dirty="0" err="1"/>
              <a:t>Greenfoot.isKeyDown</a:t>
            </a:r>
            <a:r>
              <a:rPr lang="en-GB" sz="700" dirty="0"/>
              <a:t>("Right")){</a:t>
            </a:r>
          </a:p>
          <a:p>
            <a:r>
              <a:rPr lang="en-GB" sz="700" dirty="0"/>
              <a:t>            turn(4);</a:t>
            </a:r>
          </a:p>
          <a:p>
            <a:r>
              <a:rPr lang="en-GB" sz="700" dirty="0"/>
              <a:t>            move(3);</a:t>
            </a:r>
          </a:p>
          <a:p>
            <a:r>
              <a:rPr lang="en-GB" sz="700" dirty="0"/>
              <a:t>        } else if (</a:t>
            </a:r>
            <a:r>
              <a:rPr lang="en-GB" sz="700" dirty="0" err="1"/>
              <a:t>Greenfoot.isKeyDown</a:t>
            </a:r>
            <a:r>
              <a:rPr lang="en-GB" sz="700" dirty="0"/>
              <a:t>("Down") &amp;&amp; </a:t>
            </a:r>
            <a:r>
              <a:rPr lang="en-GB" sz="700" dirty="0" err="1"/>
              <a:t>Greenfoot.isKeyDown</a:t>
            </a:r>
            <a:r>
              <a:rPr lang="en-GB" sz="700" dirty="0"/>
              <a:t>("Left")){</a:t>
            </a:r>
          </a:p>
          <a:p>
            <a:r>
              <a:rPr lang="en-GB" sz="700" dirty="0"/>
              <a:t>            turn(4);</a:t>
            </a:r>
          </a:p>
          <a:p>
            <a:r>
              <a:rPr lang="en-GB" sz="700" dirty="0"/>
              <a:t>            move(-2);</a:t>
            </a:r>
          </a:p>
          <a:p>
            <a:r>
              <a:rPr lang="en-GB" sz="700" dirty="0"/>
              <a:t>        } else if (</a:t>
            </a:r>
            <a:r>
              <a:rPr lang="en-GB" sz="700" dirty="0" err="1"/>
              <a:t>Greenfoot.isKeyDown</a:t>
            </a:r>
            <a:r>
              <a:rPr lang="en-GB" sz="700" dirty="0"/>
              <a:t>("Down") &amp;&amp; </a:t>
            </a:r>
            <a:r>
              <a:rPr lang="en-GB" sz="700" dirty="0" err="1"/>
              <a:t>Greenfoot.isKeyDown</a:t>
            </a:r>
            <a:r>
              <a:rPr lang="en-GB" sz="700" dirty="0"/>
              <a:t>("Right")){</a:t>
            </a:r>
          </a:p>
          <a:p>
            <a:r>
              <a:rPr lang="en-GB" sz="700" dirty="0"/>
              <a:t>            turn(-4);</a:t>
            </a:r>
          </a:p>
          <a:p>
            <a:r>
              <a:rPr lang="en-GB" sz="700" dirty="0"/>
              <a:t>            move(-2);</a:t>
            </a:r>
          </a:p>
          <a:p>
            <a:r>
              <a:rPr lang="en-GB" sz="700" dirty="0"/>
              <a:t>        } else if (</a:t>
            </a:r>
            <a:r>
              <a:rPr lang="en-GB" sz="700" dirty="0" err="1"/>
              <a:t>Greenfoot.isKeyDown</a:t>
            </a:r>
            <a:r>
              <a:rPr lang="en-GB" sz="700" dirty="0"/>
              <a:t>("Up")){</a:t>
            </a:r>
          </a:p>
          <a:p>
            <a:r>
              <a:rPr lang="en-GB" sz="700" dirty="0"/>
              <a:t>            move(4);</a:t>
            </a:r>
          </a:p>
          <a:p>
            <a:r>
              <a:rPr lang="en-GB" sz="700" dirty="0"/>
              <a:t>        }else if (</a:t>
            </a:r>
            <a:r>
              <a:rPr lang="en-GB" sz="700" dirty="0" err="1"/>
              <a:t>Greenfoot.isKeyDown</a:t>
            </a:r>
            <a:r>
              <a:rPr lang="en-GB" sz="700" dirty="0"/>
              <a:t>("Down")){</a:t>
            </a:r>
          </a:p>
          <a:p>
            <a:r>
              <a:rPr lang="en-GB" sz="700" dirty="0"/>
              <a:t>            move(-2);</a:t>
            </a:r>
          </a:p>
          <a:p>
            <a:r>
              <a:rPr lang="en-GB" sz="700" dirty="0"/>
              <a:t>        }</a:t>
            </a:r>
          </a:p>
          <a:p>
            <a:r>
              <a:rPr lang="en-GB" sz="700" dirty="0"/>
              <a:t>        </a:t>
            </a:r>
          </a:p>
          <a:p>
            <a:r>
              <a:rPr lang="en-GB" sz="700" dirty="0"/>
              <a:t>        </a:t>
            </a:r>
            <a:r>
              <a:rPr lang="en-GB" sz="700" dirty="0" err="1"/>
              <a:t>extendMap</a:t>
            </a:r>
            <a:r>
              <a:rPr lang="en-GB" sz="700" dirty="0"/>
              <a:t>(levelOne2);</a:t>
            </a:r>
          </a:p>
          <a:p>
            <a:r>
              <a:rPr lang="en-GB" sz="700" dirty="0"/>
              <a:t>    }</a:t>
            </a:r>
          </a:p>
          <a:p>
            <a:r>
              <a:rPr lang="en-GB" sz="700" dirty="0"/>
              <a:t>    </a:t>
            </a:r>
          </a:p>
          <a:p>
            <a:endParaRPr lang="en-GB" sz="700" dirty="0"/>
          </a:p>
        </p:txBody>
      </p:sp>
      <p:sp>
        <p:nvSpPr>
          <p:cNvPr id="6" name="TextBox 5">
            <a:extLst>
              <a:ext uri="{FF2B5EF4-FFF2-40B4-BE49-F238E27FC236}">
                <a16:creationId xmlns:a16="http://schemas.microsoft.com/office/drawing/2014/main" id="{BC774D8F-93F4-9425-65A5-5DCE2D7143C3}"/>
              </a:ext>
            </a:extLst>
          </p:cNvPr>
          <p:cNvSpPr txBox="1"/>
          <p:nvPr/>
        </p:nvSpPr>
        <p:spPr>
          <a:xfrm>
            <a:off x="4532345" y="-64264"/>
            <a:ext cx="6097554" cy="6986528"/>
          </a:xfrm>
          <a:prstGeom prst="rect">
            <a:avLst/>
          </a:prstGeom>
          <a:noFill/>
        </p:spPr>
        <p:txBody>
          <a:bodyPr wrap="square">
            <a:spAutoFit/>
          </a:bodyPr>
          <a:lstStyle/>
          <a:p>
            <a:endParaRPr lang="en-GB" sz="700" dirty="0"/>
          </a:p>
          <a:p>
            <a:r>
              <a:rPr lang="en-GB" sz="700" dirty="0"/>
              <a:t>    </a:t>
            </a:r>
          </a:p>
          <a:p>
            <a:r>
              <a:rPr lang="en-GB" sz="700" dirty="0"/>
              <a:t>    public void hitboxes()</a:t>
            </a:r>
          </a:p>
          <a:p>
            <a:r>
              <a:rPr lang="en-GB" sz="700" dirty="0"/>
              <a:t>    {</a:t>
            </a:r>
          </a:p>
          <a:p>
            <a:r>
              <a:rPr lang="en-GB" sz="700" dirty="0"/>
              <a:t>        </a:t>
            </a:r>
          </a:p>
          <a:p>
            <a:r>
              <a:rPr lang="en-GB" sz="700" dirty="0"/>
              <a:t>        Actor </a:t>
            </a:r>
            <a:r>
              <a:rPr lang="en-GB" sz="700" dirty="0" err="1"/>
              <a:t>actor</a:t>
            </a:r>
            <a:r>
              <a:rPr lang="en-GB" sz="700" dirty="0"/>
              <a:t> = </a:t>
            </a:r>
            <a:r>
              <a:rPr lang="en-GB" sz="700" dirty="0" err="1"/>
              <a:t>getOneIntersectingObject</a:t>
            </a:r>
            <a:r>
              <a:rPr lang="en-GB" sz="700" dirty="0"/>
              <a:t>(</a:t>
            </a:r>
            <a:r>
              <a:rPr lang="en-GB" sz="700" dirty="0" err="1"/>
              <a:t>enemy_car.class</a:t>
            </a:r>
            <a:r>
              <a:rPr lang="en-GB" sz="700" dirty="0"/>
              <a:t>);</a:t>
            </a:r>
          </a:p>
          <a:p>
            <a:r>
              <a:rPr lang="en-GB" sz="700" dirty="0"/>
              <a:t>        if ((actor!=null) &amp;&amp; (</a:t>
            </a:r>
            <a:r>
              <a:rPr lang="en-GB" sz="700" dirty="0" err="1"/>
              <a:t>getObjectsInRange</a:t>
            </a:r>
            <a:r>
              <a:rPr lang="en-GB" sz="700" dirty="0"/>
              <a:t>(1,enemy_car.class) != null))</a:t>
            </a:r>
          </a:p>
          <a:p>
            <a:r>
              <a:rPr lang="en-GB" sz="700" dirty="0"/>
              <a:t>        {</a:t>
            </a:r>
          </a:p>
          <a:p>
            <a:r>
              <a:rPr lang="en-GB" sz="700" dirty="0"/>
              <a:t>            </a:t>
            </a:r>
            <a:r>
              <a:rPr lang="en-GB" sz="700" dirty="0" err="1"/>
              <a:t>Levels.healthUpdate</a:t>
            </a:r>
            <a:r>
              <a:rPr lang="en-GB" sz="700" dirty="0"/>
              <a:t>(</a:t>
            </a:r>
            <a:r>
              <a:rPr lang="en-GB" sz="700" dirty="0" err="1"/>
              <a:t>Levels.getHealth</a:t>
            </a:r>
            <a:r>
              <a:rPr lang="en-GB" sz="700" dirty="0"/>
              <a:t>()-25);</a:t>
            </a:r>
          </a:p>
          <a:p>
            <a:r>
              <a:rPr lang="en-GB" sz="700" dirty="0"/>
              <a:t>            </a:t>
            </a:r>
          </a:p>
          <a:p>
            <a:r>
              <a:rPr lang="en-GB" sz="700" dirty="0"/>
              <a:t>            if (</a:t>
            </a:r>
            <a:r>
              <a:rPr lang="en-GB" sz="700" dirty="0" err="1"/>
              <a:t>Levels.getHealth</a:t>
            </a:r>
            <a:r>
              <a:rPr lang="en-GB" sz="700" dirty="0"/>
              <a:t>() &lt;= 0 )</a:t>
            </a:r>
          </a:p>
          <a:p>
            <a:r>
              <a:rPr lang="en-GB" sz="700" dirty="0"/>
              <a:t>            {</a:t>
            </a:r>
          </a:p>
          <a:p>
            <a:r>
              <a:rPr lang="en-GB" sz="700" dirty="0"/>
              <a:t>                </a:t>
            </a:r>
            <a:r>
              <a:rPr lang="en-GB" sz="700" dirty="0" err="1"/>
              <a:t>Levels.healthUpdate</a:t>
            </a:r>
            <a:r>
              <a:rPr lang="en-GB" sz="700" dirty="0"/>
              <a:t>(0);</a:t>
            </a:r>
          </a:p>
          <a:p>
            <a:r>
              <a:rPr lang="en-GB" sz="700" dirty="0"/>
              <a:t>                level1 </a:t>
            </a:r>
            <a:r>
              <a:rPr lang="en-GB" sz="700" dirty="0" err="1"/>
              <a:t>levelOne</a:t>
            </a:r>
            <a:r>
              <a:rPr lang="en-GB" sz="700" dirty="0"/>
              <a:t> = (level1)</a:t>
            </a:r>
            <a:r>
              <a:rPr lang="en-GB" sz="700" dirty="0" err="1"/>
              <a:t>getWorld</a:t>
            </a:r>
            <a:r>
              <a:rPr lang="en-GB" sz="700" dirty="0"/>
              <a:t>(); //creates a link to the "Level 1 part two" world</a:t>
            </a:r>
          </a:p>
          <a:p>
            <a:r>
              <a:rPr lang="en-GB" sz="700" dirty="0"/>
              <a:t>                </a:t>
            </a:r>
            <a:r>
              <a:rPr lang="en-GB" sz="700" dirty="0" err="1"/>
              <a:t>levelOne.removeObject</a:t>
            </a:r>
            <a:r>
              <a:rPr lang="en-GB" sz="700" dirty="0"/>
              <a:t>(this); </a:t>
            </a:r>
          </a:p>
          <a:p>
            <a:r>
              <a:rPr lang="en-GB" sz="700" dirty="0"/>
              <a:t>                </a:t>
            </a:r>
            <a:r>
              <a:rPr lang="en-GB" sz="700" dirty="0" err="1"/>
              <a:t>levelOne.levelEnd</a:t>
            </a:r>
            <a:r>
              <a:rPr lang="en-GB" sz="700" dirty="0"/>
              <a:t>(2);</a:t>
            </a:r>
          </a:p>
          <a:p>
            <a:r>
              <a:rPr lang="en-GB" sz="700" dirty="0"/>
              <a:t>            } </a:t>
            </a:r>
          </a:p>
          <a:p>
            <a:r>
              <a:rPr lang="en-GB" sz="700" dirty="0"/>
              <a:t>        }</a:t>
            </a:r>
          </a:p>
          <a:p>
            <a:r>
              <a:rPr lang="en-GB" sz="700" dirty="0"/>
              <a:t>              </a:t>
            </a:r>
          </a:p>
          <a:p>
            <a:r>
              <a:rPr lang="en-GB" sz="700" dirty="0"/>
              <a:t>[ETC FOR OTHER OBSTACLES]</a:t>
            </a:r>
          </a:p>
          <a:p>
            <a:r>
              <a:rPr lang="en-GB" sz="700" dirty="0"/>
              <a:t>                </a:t>
            </a:r>
          </a:p>
          <a:p>
            <a:r>
              <a:rPr lang="en-GB" sz="700" dirty="0"/>
              <a:t>        Actor actor7 = </a:t>
            </a:r>
            <a:r>
              <a:rPr lang="en-GB" sz="700" dirty="0" err="1"/>
              <a:t>getOneIntersectingObject</a:t>
            </a:r>
            <a:r>
              <a:rPr lang="en-GB" sz="700" dirty="0"/>
              <a:t>(</a:t>
            </a:r>
            <a:r>
              <a:rPr lang="en-GB" sz="700" dirty="0" err="1"/>
              <a:t>pothole.class</a:t>
            </a:r>
            <a:r>
              <a:rPr lang="en-GB" sz="700" dirty="0"/>
              <a:t>);</a:t>
            </a:r>
          </a:p>
          <a:p>
            <a:r>
              <a:rPr lang="en-GB" sz="700" dirty="0"/>
              <a:t>        if ((actor7!=null) &amp;&amp; (</a:t>
            </a:r>
            <a:r>
              <a:rPr lang="en-GB" sz="700" dirty="0" err="1"/>
              <a:t>getObjectsInRange</a:t>
            </a:r>
            <a:r>
              <a:rPr lang="en-GB" sz="700" dirty="0"/>
              <a:t>(1,pothole.class) != null))</a:t>
            </a:r>
          </a:p>
          <a:p>
            <a:r>
              <a:rPr lang="en-GB" sz="700" dirty="0"/>
              <a:t>        {</a:t>
            </a:r>
          </a:p>
          <a:p>
            <a:r>
              <a:rPr lang="en-GB" sz="700" dirty="0"/>
              <a:t>            </a:t>
            </a:r>
            <a:r>
              <a:rPr lang="en-GB" sz="700" dirty="0" err="1"/>
              <a:t>Levels.healthUpdate</a:t>
            </a:r>
            <a:r>
              <a:rPr lang="en-GB" sz="700" dirty="0"/>
              <a:t>(</a:t>
            </a:r>
            <a:r>
              <a:rPr lang="en-GB" sz="700" dirty="0" err="1"/>
              <a:t>Levels.getHealth</a:t>
            </a:r>
            <a:r>
              <a:rPr lang="en-GB" sz="700" dirty="0"/>
              <a:t>()-1);</a:t>
            </a:r>
          </a:p>
          <a:p>
            <a:r>
              <a:rPr lang="en-GB" sz="700" dirty="0"/>
              <a:t>            </a:t>
            </a:r>
          </a:p>
          <a:p>
            <a:r>
              <a:rPr lang="en-GB" sz="700" dirty="0"/>
              <a:t>            if (</a:t>
            </a:r>
            <a:r>
              <a:rPr lang="en-GB" sz="700" dirty="0" err="1"/>
              <a:t>Levels.getHealth</a:t>
            </a:r>
            <a:r>
              <a:rPr lang="en-GB" sz="700" dirty="0"/>
              <a:t>() &lt;= 0 )</a:t>
            </a:r>
          </a:p>
          <a:p>
            <a:r>
              <a:rPr lang="en-GB" sz="700" dirty="0"/>
              <a:t>            {</a:t>
            </a:r>
          </a:p>
          <a:p>
            <a:r>
              <a:rPr lang="en-GB" sz="700" dirty="0"/>
              <a:t>                </a:t>
            </a:r>
            <a:r>
              <a:rPr lang="en-GB" sz="700" dirty="0" err="1"/>
              <a:t>Levels.healthUpdate</a:t>
            </a:r>
            <a:r>
              <a:rPr lang="en-GB" sz="700" dirty="0"/>
              <a:t>(0);</a:t>
            </a:r>
          </a:p>
          <a:p>
            <a:r>
              <a:rPr lang="en-GB" sz="700" dirty="0"/>
              <a:t>                level1 </a:t>
            </a:r>
            <a:r>
              <a:rPr lang="en-GB" sz="700" dirty="0" err="1"/>
              <a:t>levelOne</a:t>
            </a:r>
            <a:r>
              <a:rPr lang="en-GB" sz="700" dirty="0"/>
              <a:t> = (level1)</a:t>
            </a:r>
            <a:r>
              <a:rPr lang="en-GB" sz="700" dirty="0" err="1"/>
              <a:t>getWorld</a:t>
            </a:r>
            <a:r>
              <a:rPr lang="en-GB" sz="700" dirty="0"/>
              <a:t>(); //creates a link to the "Level 1 part two" world</a:t>
            </a:r>
          </a:p>
          <a:p>
            <a:r>
              <a:rPr lang="en-GB" sz="700" dirty="0"/>
              <a:t>                </a:t>
            </a:r>
            <a:r>
              <a:rPr lang="en-GB" sz="700" dirty="0" err="1"/>
              <a:t>levelOne.removeObject</a:t>
            </a:r>
            <a:r>
              <a:rPr lang="en-GB" sz="700" dirty="0"/>
              <a:t>(this); </a:t>
            </a:r>
          </a:p>
          <a:p>
            <a:r>
              <a:rPr lang="en-GB" sz="700" dirty="0"/>
              <a:t>                </a:t>
            </a:r>
            <a:r>
              <a:rPr lang="en-GB" sz="700" dirty="0" err="1"/>
              <a:t>levelOne.levelEnd</a:t>
            </a:r>
            <a:r>
              <a:rPr lang="en-GB" sz="700" dirty="0"/>
              <a:t>(2);</a:t>
            </a:r>
          </a:p>
          <a:p>
            <a:r>
              <a:rPr lang="en-GB" sz="700" dirty="0"/>
              <a:t>            } </a:t>
            </a:r>
          </a:p>
          <a:p>
            <a:r>
              <a:rPr lang="en-GB" sz="700" dirty="0"/>
              <a:t>        }</a:t>
            </a:r>
          </a:p>
          <a:p>
            <a:r>
              <a:rPr lang="en-GB" sz="700" dirty="0"/>
              <a:t>        </a:t>
            </a:r>
          </a:p>
          <a:p>
            <a:r>
              <a:rPr lang="en-GB" sz="700" dirty="0"/>
              <a:t>        Actor actor8 = </a:t>
            </a:r>
            <a:r>
              <a:rPr lang="en-GB" sz="700" dirty="0" err="1"/>
              <a:t>getOneIntersectingObject</a:t>
            </a:r>
            <a:r>
              <a:rPr lang="en-GB" sz="700" dirty="0"/>
              <a:t>(</a:t>
            </a:r>
            <a:r>
              <a:rPr lang="en-GB" sz="700" dirty="0" err="1"/>
              <a:t>grass.class</a:t>
            </a:r>
            <a:r>
              <a:rPr lang="en-GB" sz="700" dirty="0"/>
              <a:t>);</a:t>
            </a:r>
          </a:p>
          <a:p>
            <a:r>
              <a:rPr lang="en-GB" sz="700" dirty="0"/>
              <a:t>        if ((actor8!=null) &amp;&amp; (</a:t>
            </a:r>
            <a:r>
              <a:rPr lang="en-GB" sz="700" dirty="0" err="1"/>
              <a:t>getObjectsInRange</a:t>
            </a:r>
            <a:r>
              <a:rPr lang="en-GB" sz="700" dirty="0"/>
              <a:t>(1,grass.class) != null))</a:t>
            </a:r>
          </a:p>
          <a:p>
            <a:r>
              <a:rPr lang="en-GB" sz="700" dirty="0"/>
              <a:t>        {</a:t>
            </a:r>
          </a:p>
          <a:p>
            <a:r>
              <a:rPr lang="en-GB" sz="700" dirty="0"/>
              <a:t>            </a:t>
            </a:r>
            <a:r>
              <a:rPr lang="en-GB" sz="700" dirty="0" err="1"/>
              <a:t>Levels.healthUpdate</a:t>
            </a:r>
            <a:r>
              <a:rPr lang="en-GB" sz="700" dirty="0"/>
              <a:t>(</a:t>
            </a:r>
            <a:r>
              <a:rPr lang="en-GB" sz="700" dirty="0" err="1"/>
              <a:t>Levels.getHealth</a:t>
            </a:r>
            <a:r>
              <a:rPr lang="en-GB" sz="700" dirty="0"/>
              <a:t>()-1);</a:t>
            </a:r>
          </a:p>
          <a:p>
            <a:r>
              <a:rPr lang="en-GB" sz="700" dirty="0"/>
              <a:t>            if (</a:t>
            </a:r>
            <a:r>
              <a:rPr lang="en-GB" sz="700" dirty="0" err="1"/>
              <a:t>Levels.getHealth</a:t>
            </a:r>
            <a:r>
              <a:rPr lang="en-GB" sz="700" dirty="0"/>
              <a:t>() &lt;= 0 )</a:t>
            </a:r>
          </a:p>
          <a:p>
            <a:r>
              <a:rPr lang="en-GB" sz="700" dirty="0"/>
              <a:t>            {</a:t>
            </a:r>
          </a:p>
          <a:p>
            <a:r>
              <a:rPr lang="en-GB" sz="700" dirty="0"/>
              <a:t>                </a:t>
            </a:r>
            <a:r>
              <a:rPr lang="en-GB" sz="700" dirty="0" err="1"/>
              <a:t>Levels.healthUpdate</a:t>
            </a:r>
            <a:r>
              <a:rPr lang="en-GB" sz="700" dirty="0"/>
              <a:t>(0);</a:t>
            </a:r>
          </a:p>
          <a:p>
            <a:r>
              <a:rPr lang="en-GB" sz="700" dirty="0"/>
              <a:t>                if (</a:t>
            </a:r>
            <a:r>
              <a:rPr lang="en-GB" sz="700" dirty="0" err="1"/>
              <a:t>this.getWorld</a:t>
            </a:r>
            <a:r>
              <a:rPr lang="en-GB" sz="700" dirty="0"/>
              <a:t>().</a:t>
            </a:r>
            <a:r>
              <a:rPr lang="en-GB" sz="700" dirty="0" err="1"/>
              <a:t>getClass</a:t>
            </a:r>
            <a:r>
              <a:rPr lang="en-GB" sz="700" dirty="0"/>
              <a:t>() == level1.class) { //checks if in level 1 </a:t>
            </a:r>
          </a:p>
          <a:p>
            <a:r>
              <a:rPr lang="en-GB" sz="700" dirty="0"/>
              <a:t>                    level1 </a:t>
            </a:r>
            <a:r>
              <a:rPr lang="en-GB" sz="700" dirty="0" err="1"/>
              <a:t>levelOne</a:t>
            </a:r>
            <a:r>
              <a:rPr lang="en-GB" sz="700" dirty="0"/>
              <a:t> = (level1)</a:t>
            </a:r>
            <a:r>
              <a:rPr lang="en-GB" sz="700" dirty="0" err="1"/>
              <a:t>getWorld</a:t>
            </a:r>
            <a:r>
              <a:rPr lang="en-GB" sz="700" dirty="0"/>
              <a:t>();</a:t>
            </a:r>
          </a:p>
          <a:p>
            <a:r>
              <a:rPr lang="en-GB" sz="700" dirty="0"/>
              <a:t>                    </a:t>
            </a:r>
            <a:r>
              <a:rPr lang="en-GB" sz="700" dirty="0" err="1"/>
              <a:t>levelOne.removeObject</a:t>
            </a:r>
            <a:r>
              <a:rPr lang="en-GB" sz="700" dirty="0"/>
              <a:t>(this); </a:t>
            </a:r>
          </a:p>
          <a:p>
            <a:r>
              <a:rPr lang="en-GB" sz="700" dirty="0"/>
              <a:t>                    </a:t>
            </a:r>
            <a:r>
              <a:rPr lang="en-GB" sz="700" dirty="0" err="1"/>
              <a:t>levelOne.levelEnd</a:t>
            </a:r>
            <a:r>
              <a:rPr lang="en-GB" sz="700" dirty="0"/>
              <a:t>(2);</a:t>
            </a:r>
          </a:p>
          <a:p>
            <a:r>
              <a:rPr lang="en-GB" sz="700" dirty="0"/>
              <a:t>                } else if (</a:t>
            </a:r>
            <a:r>
              <a:rPr lang="en-GB" sz="700" dirty="0" err="1"/>
              <a:t>this.getWorld</a:t>
            </a:r>
            <a:r>
              <a:rPr lang="en-GB" sz="700" dirty="0"/>
              <a:t>().</a:t>
            </a:r>
            <a:r>
              <a:rPr lang="en-GB" sz="700" dirty="0" err="1"/>
              <a:t>getClass</a:t>
            </a:r>
            <a:r>
              <a:rPr lang="en-GB" sz="700" dirty="0"/>
              <a:t>() == level1p2.class) { //checks if in level 1 part b </a:t>
            </a:r>
          </a:p>
          <a:p>
            <a:r>
              <a:rPr lang="en-GB" sz="700" dirty="0"/>
              <a:t>                    level1p2 levelOneP2 = (level1p2)</a:t>
            </a:r>
            <a:r>
              <a:rPr lang="en-GB" sz="700" dirty="0" err="1"/>
              <a:t>getWorld</a:t>
            </a:r>
            <a:r>
              <a:rPr lang="en-GB" sz="700" dirty="0"/>
              <a:t>();</a:t>
            </a:r>
          </a:p>
          <a:p>
            <a:r>
              <a:rPr lang="en-GB" sz="700" dirty="0"/>
              <a:t>                    levelOneP2.removeObject(this); </a:t>
            </a:r>
          </a:p>
          <a:p>
            <a:r>
              <a:rPr lang="en-GB" sz="700" dirty="0"/>
              <a:t>                    levelOneP2.levelEnd(2);</a:t>
            </a:r>
          </a:p>
          <a:p>
            <a:r>
              <a:rPr lang="en-GB" sz="700" dirty="0"/>
              <a:t>                } else if (</a:t>
            </a:r>
            <a:r>
              <a:rPr lang="en-GB" sz="700" dirty="0" err="1"/>
              <a:t>this.getWorld</a:t>
            </a:r>
            <a:r>
              <a:rPr lang="en-GB" sz="700" dirty="0"/>
              <a:t>().</a:t>
            </a:r>
            <a:r>
              <a:rPr lang="en-GB" sz="700" dirty="0" err="1"/>
              <a:t>getClass</a:t>
            </a:r>
            <a:r>
              <a:rPr lang="en-GB" sz="700" dirty="0"/>
              <a:t>() == level2.class) { //checks if in level 2</a:t>
            </a:r>
          </a:p>
          <a:p>
            <a:r>
              <a:rPr lang="en-GB" sz="700" dirty="0"/>
              <a:t>                    level2 </a:t>
            </a:r>
            <a:r>
              <a:rPr lang="en-GB" sz="700" dirty="0" err="1"/>
              <a:t>levelTwo</a:t>
            </a:r>
            <a:r>
              <a:rPr lang="en-GB" sz="700" dirty="0"/>
              <a:t> = (level2)</a:t>
            </a:r>
            <a:r>
              <a:rPr lang="en-GB" sz="700" dirty="0" err="1"/>
              <a:t>getWorld</a:t>
            </a:r>
            <a:r>
              <a:rPr lang="en-GB" sz="700" dirty="0"/>
              <a:t>();</a:t>
            </a:r>
          </a:p>
          <a:p>
            <a:r>
              <a:rPr lang="en-GB" sz="700" dirty="0"/>
              <a:t>                    </a:t>
            </a:r>
            <a:r>
              <a:rPr lang="en-GB" sz="700" dirty="0" err="1"/>
              <a:t>levelTwo.removeObject</a:t>
            </a:r>
            <a:r>
              <a:rPr lang="en-GB" sz="700" dirty="0"/>
              <a:t>(this); </a:t>
            </a:r>
          </a:p>
          <a:p>
            <a:r>
              <a:rPr lang="en-GB" sz="700" dirty="0"/>
              <a:t>                    </a:t>
            </a:r>
            <a:r>
              <a:rPr lang="en-GB" sz="700" dirty="0" err="1"/>
              <a:t>levelTwo.levelEnd</a:t>
            </a:r>
            <a:r>
              <a:rPr lang="en-GB" sz="700" dirty="0"/>
              <a:t>(2);</a:t>
            </a:r>
          </a:p>
          <a:p>
            <a:r>
              <a:rPr lang="en-GB" sz="700" dirty="0"/>
              <a:t>                }</a:t>
            </a:r>
          </a:p>
          <a:p>
            <a:r>
              <a:rPr lang="en-GB" sz="700" dirty="0"/>
              <a:t>    </a:t>
            </a:r>
          </a:p>
          <a:p>
            <a:r>
              <a:rPr lang="en-GB" sz="700" dirty="0"/>
              <a:t>            }</a:t>
            </a:r>
          </a:p>
          <a:p>
            <a:r>
              <a:rPr lang="en-GB" sz="700" dirty="0"/>
              <a:t>        }</a:t>
            </a:r>
          </a:p>
          <a:p>
            <a:r>
              <a:rPr lang="en-GB" sz="700" dirty="0"/>
              <a:t>        </a:t>
            </a:r>
          </a:p>
          <a:p>
            <a:r>
              <a:rPr lang="en-GB" sz="700" dirty="0"/>
              <a:t>        </a:t>
            </a:r>
            <a:r>
              <a:rPr lang="en-GB" sz="700" dirty="0" err="1"/>
              <a:t>statusBoard.setValues</a:t>
            </a:r>
            <a:r>
              <a:rPr lang="en-GB" sz="700" dirty="0"/>
              <a:t>(</a:t>
            </a:r>
            <a:r>
              <a:rPr lang="en-GB" sz="700" dirty="0" err="1"/>
              <a:t>Levels.getHealth</a:t>
            </a:r>
            <a:r>
              <a:rPr lang="en-GB" sz="700" dirty="0"/>
              <a:t>());</a:t>
            </a:r>
          </a:p>
          <a:p>
            <a:endParaRPr lang="en-GB" sz="700" dirty="0"/>
          </a:p>
          <a:p>
            <a:r>
              <a:rPr lang="en-GB" sz="700" dirty="0"/>
              <a:t>    }</a:t>
            </a:r>
          </a:p>
          <a:p>
            <a:r>
              <a:rPr lang="en-GB" sz="700" dirty="0"/>
              <a:t>    </a:t>
            </a:r>
          </a:p>
          <a:p>
            <a:r>
              <a:rPr lang="en-GB" sz="700" dirty="0"/>
              <a:t>}</a:t>
            </a:r>
            <a:endParaRPr lang="en-GB" sz="1600" dirty="0"/>
          </a:p>
        </p:txBody>
      </p:sp>
      <p:sp>
        <p:nvSpPr>
          <p:cNvPr id="7" name="TextBox 6">
            <a:extLst>
              <a:ext uri="{FF2B5EF4-FFF2-40B4-BE49-F238E27FC236}">
                <a16:creationId xmlns:a16="http://schemas.microsoft.com/office/drawing/2014/main" id="{E99F4CE7-DFFE-01A7-FFB2-4462CB6C6329}"/>
              </a:ext>
            </a:extLst>
          </p:cNvPr>
          <p:cNvSpPr txBox="1"/>
          <p:nvPr/>
        </p:nvSpPr>
        <p:spPr>
          <a:xfrm>
            <a:off x="10730204" y="94222"/>
            <a:ext cx="1343608" cy="538609"/>
          </a:xfrm>
          <a:prstGeom prst="rect">
            <a:avLst/>
          </a:prstGeom>
          <a:noFill/>
        </p:spPr>
        <p:txBody>
          <a:bodyPr wrap="square" rtlCol="0">
            <a:spAutoFit/>
          </a:bodyPr>
          <a:lstStyle/>
          <a:p>
            <a:r>
              <a:rPr lang="en-GB" dirty="0"/>
              <a:t>Car class</a:t>
            </a:r>
          </a:p>
          <a:p>
            <a:endParaRPr lang="en-GB" sz="1100" dirty="0"/>
          </a:p>
        </p:txBody>
      </p:sp>
    </p:spTree>
    <p:extLst>
      <p:ext uri="{BB962C8B-B14F-4D97-AF65-F5344CB8AC3E}">
        <p14:creationId xmlns:p14="http://schemas.microsoft.com/office/powerpoint/2010/main" val="18098784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47CA43F-00F3-60DE-31D3-DAB98A2C32FC}"/>
              </a:ext>
            </a:extLst>
          </p:cNvPr>
          <p:cNvSpPr txBox="1"/>
          <p:nvPr/>
        </p:nvSpPr>
        <p:spPr>
          <a:xfrm>
            <a:off x="341376" y="612844"/>
            <a:ext cx="6096000" cy="5632311"/>
          </a:xfrm>
          <a:prstGeom prst="rect">
            <a:avLst/>
          </a:prstGeom>
          <a:noFill/>
        </p:spPr>
        <p:txBody>
          <a:bodyPr wrap="square">
            <a:spAutoFit/>
          </a:bodyPr>
          <a:lstStyle/>
          <a:p>
            <a:r>
              <a:rPr lang="en-GB" dirty="0"/>
              <a:t>import </a:t>
            </a:r>
            <a:r>
              <a:rPr lang="en-GB" dirty="0" err="1"/>
              <a:t>greenfoot</a:t>
            </a:r>
            <a:r>
              <a:rPr lang="en-GB" dirty="0"/>
              <a:t>.*;  // (World, Actor, </a:t>
            </a:r>
            <a:r>
              <a:rPr lang="en-GB" dirty="0" err="1"/>
              <a:t>GreenfootImage</a:t>
            </a:r>
            <a:r>
              <a:rPr lang="en-GB" dirty="0"/>
              <a:t>, Greenfoot and </a:t>
            </a:r>
            <a:r>
              <a:rPr lang="en-GB" dirty="0" err="1"/>
              <a:t>MouseInfo</a:t>
            </a:r>
            <a:r>
              <a:rPr lang="en-GB" dirty="0"/>
              <a:t>)</a:t>
            </a:r>
          </a:p>
          <a:p>
            <a:endParaRPr lang="en-GB" dirty="0"/>
          </a:p>
          <a:p>
            <a:r>
              <a:rPr lang="en-GB" dirty="0"/>
              <a:t>public class token1 extends gameplay</a:t>
            </a:r>
          </a:p>
          <a:p>
            <a:r>
              <a:rPr lang="en-GB" dirty="0"/>
              <a:t>{</a:t>
            </a:r>
          </a:p>
          <a:p>
            <a:r>
              <a:rPr lang="en-GB" dirty="0"/>
              <a:t>    </a:t>
            </a:r>
          </a:p>
          <a:p>
            <a:r>
              <a:rPr lang="en-GB" dirty="0"/>
              <a:t>    public void act()</a:t>
            </a:r>
          </a:p>
          <a:p>
            <a:r>
              <a:rPr lang="en-GB" dirty="0"/>
              <a:t>    {</a:t>
            </a:r>
          </a:p>
          <a:p>
            <a:r>
              <a:rPr lang="en-GB" dirty="0"/>
              <a:t>        Actor </a:t>
            </a:r>
            <a:r>
              <a:rPr lang="en-GB" dirty="0" err="1"/>
              <a:t>actor</a:t>
            </a:r>
            <a:r>
              <a:rPr lang="en-GB" dirty="0"/>
              <a:t> = </a:t>
            </a:r>
            <a:r>
              <a:rPr lang="en-GB" dirty="0" err="1"/>
              <a:t>getOneIntersectingObject</a:t>
            </a:r>
            <a:r>
              <a:rPr lang="en-GB" dirty="0"/>
              <a:t> (</a:t>
            </a:r>
            <a:r>
              <a:rPr lang="en-GB" dirty="0" err="1"/>
              <a:t>car.class</a:t>
            </a:r>
            <a:r>
              <a:rPr lang="en-GB" dirty="0"/>
              <a:t>); //</a:t>
            </a:r>
            <a:r>
              <a:rPr lang="en-GB" dirty="0" err="1"/>
              <a:t>identifys</a:t>
            </a:r>
            <a:r>
              <a:rPr lang="en-GB" dirty="0"/>
              <a:t> if the car and this token are intersecting</a:t>
            </a:r>
          </a:p>
          <a:p>
            <a:r>
              <a:rPr lang="en-GB" dirty="0"/>
              <a:t>        if (actor != null){</a:t>
            </a:r>
          </a:p>
          <a:p>
            <a:r>
              <a:rPr lang="en-GB" dirty="0"/>
              <a:t>            level1p2 levelOneP2 = (level1p2)</a:t>
            </a:r>
            <a:r>
              <a:rPr lang="en-GB" dirty="0" err="1"/>
              <a:t>getWorld</a:t>
            </a:r>
            <a:r>
              <a:rPr lang="en-GB" dirty="0"/>
              <a:t>(); //creates a link to the "Level 1 part two" world</a:t>
            </a:r>
          </a:p>
          <a:p>
            <a:r>
              <a:rPr lang="en-GB" dirty="0"/>
              <a:t>            levelOneP2.levelEnd(1); //calls the "level end" method from the world</a:t>
            </a:r>
          </a:p>
          <a:p>
            <a:r>
              <a:rPr lang="en-GB" dirty="0"/>
              <a:t>            </a:t>
            </a:r>
          </a:p>
          <a:p>
            <a:r>
              <a:rPr lang="en-GB" dirty="0"/>
              <a:t>        }</a:t>
            </a:r>
          </a:p>
          <a:p>
            <a:r>
              <a:rPr lang="en-GB" dirty="0"/>
              <a:t>    }</a:t>
            </a:r>
          </a:p>
          <a:p>
            <a:r>
              <a:rPr lang="en-GB" dirty="0"/>
              <a:t>    </a:t>
            </a:r>
          </a:p>
          <a:p>
            <a:r>
              <a:rPr lang="en-GB" dirty="0"/>
              <a:t>}</a:t>
            </a:r>
          </a:p>
        </p:txBody>
      </p:sp>
      <p:sp>
        <p:nvSpPr>
          <p:cNvPr id="5" name="TextBox 4">
            <a:extLst>
              <a:ext uri="{FF2B5EF4-FFF2-40B4-BE49-F238E27FC236}">
                <a16:creationId xmlns:a16="http://schemas.microsoft.com/office/drawing/2014/main" id="{DEDA333E-4194-F841-97F1-474FB1221C24}"/>
              </a:ext>
            </a:extLst>
          </p:cNvPr>
          <p:cNvSpPr txBox="1"/>
          <p:nvPr/>
        </p:nvSpPr>
        <p:spPr>
          <a:xfrm>
            <a:off x="10730204" y="94222"/>
            <a:ext cx="1343608" cy="1923604"/>
          </a:xfrm>
          <a:prstGeom prst="rect">
            <a:avLst/>
          </a:prstGeom>
          <a:noFill/>
        </p:spPr>
        <p:txBody>
          <a:bodyPr wrap="square" rtlCol="0">
            <a:spAutoFit/>
          </a:bodyPr>
          <a:lstStyle/>
          <a:p>
            <a:r>
              <a:rPr lang="en-GB" dirty="0"/>
              <a:t>Token 1 class</a:t>
            </a:r>
          </a:p>
          <a:p>
            <a:r>
              <a:rPr lang="en-GB" dirty="0"/>
              <a:t>(for ending the level), similar for token 2</a:t>
            </a:r>
          </a:p>
          <a:p>
            <a:endParaRPr lang="en-GB" sz="1100" dirty="0"/>
          </a:p>
        </p:txBody>
      </p:sp>
    </p:spTree>
    <p:extLst>
      <p:ext uri="{BB962C8B-B14F-4D97-AF65-F5344CB8AC3E}">
        <p14:creationId xmlns:p14="http://schemas.microsoft.com/office/powerpoint/2010/main" val="36006849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50DCA6-3213-FB38-BE14-68D93D10A849}"/>
              </a:ext>
            </a:extLst>
          </p:cNvPr>
          <p:cNvSpPr txBox="1"/>
          <p:nvPr/>
        </p:nvSpPr>
        <p:spPr>
          <a:xfrm>
            <a:off x="0" y="0"/>
            <a:ext cx="6096000" cy="6878806"/>
          </a:xfrm>
          <a:prstGeom prst="rect">
            <a:avLst/>
          </a:prstGeom>
          <a:noFill/>
        </p:spPr>
        <p:txBody>
          <a:bodyPr wrap="square">
            <a:spAutoFit/>
          </a:bodyPr>
          <a:lstStyle/>
          <a:p>
            <a:r>
              <a:rPr lang="en-GB" sz="1050" dirty="0"/>
              <a:t>import </a:t>
            </a:r>
            <a:r>
              <a:rPr lang="en-GB" sz="1050" dirty="0" err="1"/>
              <a:t>greenfoot</a:t>
            </a:r>
            <a:r>
              <a:rPr lang="en-GB" sz="1050" dirty="0"/>
              <a:t>.*;  // (World, Actor, </a:t>
            </a:r>
            <a:r>
              <a:rPr lang="en-GB" sz="1050" dirty="0" err="1"/>
              <a:t>GreenfootImage</a:t>
            </a:r>
            <a:r>
              <a:rPr lang="en-GB" sz="1050" dirty="0"/>
              <a:t>, Greenfoot and </a:t>
            </a:r>
            <a:r>
              <a:rPr lang="en-GB" sz="1050" dirty="0" err="1"/>
              <a:t>MouseInfo</a:t>
            </a:r>
            <a:r>
              <a:rPr lang="en-GB" sz="1050" dirty="0"/>
              <a:t>)</a:t>
            </a:r>
          </a:p>
          <a:p>
            <a:endParaRPr lang="en-GB" sz="1050" dirty="0"/>
          </a:p>
          <a:p>
            <a:r>
              <a:rPr lang="en-GB" sz="1050" dirty="0"/>
              <a:t>public class </a:t>
            </a:r>
            <a:r>
              <a:rPr lang="en-GB" sz="1050" dirty="0" err="1"/>
              <a:t>enemy_car</a:t>
            </a:r>
            <a:r>
              <a:rPr lang="en-GB" sz="1050" dirty="0"/>
              <a:t> extends enemies</a:t>
            </a:r>
          </a:p>
          <a:p>
            <a:r>
              <a:rPr lang="en-GB" sz="1050" dirty="0"/>
              <a:t>{</a:t>
            </a:r>
          </a:p>
          <a:p>
            <a:r>
              <a:rPr lang="en-GB" sz="1050" dirty="0"/>
              <a:t>    </a:t>
            </a:r>
          </a:p>
          <a:p>
            <a:r>
              <a:rPr lang="en-GB" sz="1050" dirty="0"/>
              <a:t>    public </a:t>
            </a:r>
            <a:r>
              <a:rPr lang="en-GB" sz="1050" dirty="0" err="1"/>
              <a:t>enemy_car</a:t>
            </a:r>
            <a:r>
              <a:rPr lang="en-GB" sz="1050" dirty="0"/>
              <a:t>(String image){</a:t>
            </a:r>
          </a:p>
          <a:p>
            <a:r>
              <a:rPr lang="en-GB" sz="1050" dirty="0"/>
              <a:t>        </a:t>
            </a:r>
            <a:r>
              <a:rPr lang="en-GB" sz="1050" dirty="0" err="1"/>
              <a:t>setImage</a:t>
            </a:r>
            <a:r>
              <a:rPr lang="en-GB" sz="1050" dirty="0"/>
              <a:t>(new </a:t>
            </a:r>
            <a:r>
              <a:rPr lang="en-GB" sz="1050" dirty="0" err="1"/>
              <a:t>GreenfootImage</a:t>
            </a:r>
            <a:r>
              <a:rPr lang="en-GB" sz="1050" dirty="0"/>
              <a:t>(image));</a:t>
            </a:r>
          </a:p>
          <a:p>
            <a:r>
              <a:rPr lang="en-GB" sz="1050" dirty="0"/>
              <a:t>    }</a:t>
            </a:r>
          </a:p>
          <a:p>
            <a:r>
              <a:rPr lang="en-GB" sz="1050" dirty="0"/>
              <a:t>    </a:t>
            </a:r>
          </a:p>
          <a:p>
            <a:r>
              <a:rPr lang="en-GB" sz="1050" dirty="0"/>
              <a:t>    public void act()</a:t>
            </a:r>
          </a:p>
          <a:p>
            <a:r>
              <a:rPr lang="en-GB" sz="1050" dirty="0"/>
              <a:t>    {</a:t>
            </a:r>
          </a:p>
          <a:p>
            <a:r>
              <a:rPr lang="en-GB" sz="1050" dirty="0"/>
              <a:t>        movement(); //moves the car forwards</a:t>
            </a:r>
          </a:p>
          <a:p>
            <a:r>
              <a:rPr lang="en-GB" sz="1050" dirty="0"/>
              <a:t>        regen(); //regenerates this enemy car when </a:t>
            </a:r>
            <a:r>
              <a:rPr lang="en-GB" sz="1050" dirty="0" err="1"/>
              <a:t>reachin</a:t>
            </a:r>
            <a:r>
              <a:rPr lang="en-GB" sz="1050" dirty="0"/>
              <a:t> the other side of the game</a:t>
            </a:r>
          </a:p>
          <a:p>
            <a:r>
              <a:rPr lang="en-GB" sz="1050" dirty="0"/>
              <a:t>        interact(); //deletes car when interacting with the player's car to avoid further damage taken</a:t>
            </a:r>
          </a:p>
          <a:p>
            <a:r>
              <a:rPr lang="en-GB" sz="1050" dirty="0"/>
              <a:t>    </a:t>
            </a:r>
          </a:p>
          <a:p>
            <a:r>
              <a:rPr lang="en-GB" sz="1050" dirty="0"/>
              <a:t>    }</a:t>
            </a:r>
          </a:p>
          <a:p>
            <a:r>
              <a:rPr lang="en-GB" sz="1050" dirty="0"/>
              <a:t>    </a:t>
            </a:r>
          </a:p>
          <a:p>
            <a:r>
              <a:rPr lang="en-GB" sz="1050" dirty="0"/>
              <a:t>    private void movement()</a:t>
            </a:r>
          </a:p>
          <a:p>
            <a:r>
              <a:rPr lang="en-GB" sz="1050" dirty="0"/>
              <a:t>    {</a:t>
            </a:r>
          </a:p>
          <a:p>
            <a:r>
              <a:rPr lang="en-GB" sz="1050" dirty="0"/>
              <a:t>        move(-4); </a:t>
            </a:r>
          </a:p>
          <a:p>
            <a:r>
              <a:rPr lang="en-GB" sz="1050" dirty="0"/>
              <a:t>    }</a:t>
            </a:r>
          </a:p>
          <a:p>
            <a:r>
              <a:rPr lang="en-GB" sz="1050" dirty="0"/>
              <a:t>    </a:t>
            </a:r>
          </a:p>
          <a:p>
            <a:r>
              <a:rPr lang="en-GB" sz="1050" dirty="0"/>
              <a:t>    private void regen()</a:t>
            </a:r>
          </a:p>
          <a:p>
            <a:r>
              <a:rPr lang="en-GB" sz="1050" dirty="0"/>
              <a:t>    {</a:t>
            </a:r>
          </a:p>
          <a:p>
            <a:r>
              <a:rPr lang="en-GB" sz="1050" dirty="0"/>
              <a:t>        int </a:t>
            </a:r>
            <a:r>
              <a:rPr lang="en-GB" sz="1050" dirty="0" err="1"/>
              <a:t>xcoord</a:t>
            </a:r>
            <a:r>
              <a:rPr lang="en-GB" sz="1050" dirty="0"/>
              <a:t>=</a:t>
            </a:r>
            <a:r>
              <a:rPr lang="en-GB" sz="1050" dirty="0" err="1"/>
              <a:t>getX</a:t>
            </a:r>
            <a:r>
              <a:rPr lang="en-GB" sz="1050" dirty="0"/>
              <a:t>();</a:t>
            </a:r>
          </a:p>
          <a:p>
            <a:r>
              <a:rPr lang="en-GB" sz="1050" dirty="0"/>
              <a:t>        if (</a:t>
            </a:r>
            <a:r>
              <a:rPr lang="en-GB" sz="1050" dirty="0" err="1"/>
              <a:t>xcoord</a:t>
            </a:r>
            <a:r>
              <a:rPr lang="en-GB" sz="1050" dirty="0"/>
              <a:t>==0) {</a:t>
            </a:r>
          </a:p>
          <a:p>
            <a:r>
              <a:rPr lang="en-GB" sz="1050" dirty="0"/>
              <a:t>            </a:t>
            </a:r>
            <a:r>
              <a:rPr lang="en-GB" sz="1050" dirty="0" err="1"/>
              <a:t>setLocation</a:t>
            </a:r>
            <a:r>
              <a:rPr lang="en-GB" sz="1050" dirty="0"/>
              <a:t>(1151, 517);</a:t>
            </a:r>
          </a:p>
          <a:p>
            <a:r>
              <a:rPr lang="en-GB" sz="1050" dirty="0"/>
              <a:t>        }</a:t>
            </a:r>
          </a:p>
          <a:p>
            <a:r>
              <a:rPr lang="en-GB" sz="1050" dirty="0"/>
              <a:t>    }</a:t>
            </a:r>
          </a:p>
          <a:p>
            <a:r>
              <a:rPr lang="en-GB" sz="1050" dirty="0"/>
              <a:t>    </a:t>
            </a:r>
          </a:p>
          <a:p>
            <a:r>
              <a:rPr lang="en-GB" sz="1050" dirty="0"/>
              <a:t>    private void interact()</a:t>
            </a:r>
          </a:p>
          <a:p>
            <a:r>
              <a:rPr lang="en-GB" sz="1050" dirty="0"/>
              <a:t>    {</a:t>
            </a:r>
          </a:p>
          <a:p>
            <a:r>
              <a:rPr lang="en-GB" sz="1050" dirty="0"/>
              <a:t>        Actor actor4 = </a:t>
            </a:r>
            <a:r>
              <a:rPr lang="en-GB" sz="1050" dirty="0" err="1"/>
              <a:t>getOneIntersectingObject</a:t>
            </a:r>
            <a:r>
              <a:rPr lang="en-GB" sz="1050" dirty="0"/>
              <a:t>(</a:t>
            </a:r>
            <a:r>
              <a:rPr lang="en-GB" sz="1050" dirty="0" err="1"/>
              <a:t>car.class</a:t>
            </a:r>
            <a:r>
              <a:rPr lang="en-GB" sz="1050" dirty="0"/>
              <a:t>);</a:t>
            </a:r>
          </a:p>
          <a:p>
            <a:r>
              <a:rPr lang="en-GB" sz="1050" dirty="0"/>
              <a:t>        if ((actor4!=null) &amp;&amp; (</a:t>
            </a:r>
            <a:r>
              <a:rPr lang="en-GB" sz="1050" dirty="0" err="1"/>
              <a:t>getObjectsInRange</a:t>
            </a:r>
            <a:r>
              <a:rPr lang="en-GB" sz="1050" dirty="0"/>
              <a:t>(1,car.class) != null))</a:t>
            </a:r>
          </a:p>
          <a:p>
            <a:r>
              <a:rPr lang="en-GB" sz="1050" dirty="0"/>
              <a:t>        {</a:t>
            </a:r>
          </a:p>
          <a:p>
            <a:r>
              <a:rPr lang="en-GB" sz="1050" dirty="0"/>
              <a:t>            level1 </a:t>
            </a:r>
            <a:r>
              <a:rPr lang="en-GB" sz="1050" dirty="0" err="1"/>
              <a:t>levelOne</a:t>
            </a:r>
            <a:r>
              <a:rPr lang="en-GB" sz="1050" dirty="0"/>
              <a:t> = (level1)</a:t>
            </a:r>
            <a:r>
              <a:rPr lang="en-GB" sz="1050" dirty="0" err="1"/>
              <a:t>getWorld</a:t>
            </a:r>
            <a:r>
              <a:rPr lang="en-GB" sz="1050" dirty="0"/>
              <a:t>();</a:t>
            </a:r>
          </a:p>
          <a:p>
            <a:r>
              <a:rPr lang="en-GB" sz="1050" dirty="0"/>
              <a:t>            </a:t>
            </a:r>
            <a:r>
              <a:rPr lang="en-GB" sz="1050" dirty="0" err="1"/>
              <a:t>levelOne.removeObject</a:t>
            </a:r>
            <a:r>
              <a:rPr lang="en-GB" sz="1050" dirty="0"/>
              <a:t>(this);            </a:t>
            </a:r>
          </a:p>
          <a:p>
            <a:r>
              <a:rPr lang="en-GB" sz="1050" dirty="0"/>
              <a:t>             </a:t>
            </a:r>
          </a:p>
          <a:p>
            <a:r>
              <a:rPr lang="en-GB" sz="1050" dirty="0"/>
              <a:t>        }</a:t>
            </a:r>
          </a:p>
          <a:p>
            <a:r>
              <a:rPr lang="en-GB" sz="1050" dirty="0"/>
              <a:t>    }</a:t>
            </a:r>
          </a:p>
          <a:p>
            <a:r>
              <a:rPr lang="en-GB" sz="1050" dirty="0"/>
              <a:t>    </a:t>
            </a:r>
          </a:p>
          <a:p>
            <a:r>
              <a:rPr lang="en-GB" sz="1050" dirty="0"/>
              <a:t>}</a:t>
            </a:r>
          </a:p>
        </p:txBody>
      </p:sp>
      <p:sp>
        <p:nvSpPr>
          <p:cNvPr id="5" name="TextBox 4">
            <a:extLst>
              <a:ext uri="{FF2B5EF4-FFF2-40B4-BE49-F238E27FC236}">
                <a16:creationId xmlns:a16="http://schemas.microsoft.com/office/drawing/2014/main" id="{611998BA-350D-BEE7-A5B5-DA8718693489}"/>
              </a:ext>
            </a:extLst>
          </p:cNvPr>
          <p:cNvSpPr txBox="1"/>
          <p:nvPr/>
        </p:nvSpPr>
        <p:spPr>
          <a:xfrm>
            <a:off x="10730204" y="94222"/>
            <a:ext cx="1343608" cy="646331"/>
          </a:xfrm>
          <a:prstGeom prst="rect">
            <a:avLst/>
          </a:prstGeom>
          <a:noFill/>
        </p:spPr>
        <p:txBody>
          <a:bodyPr wrap="square" rtlCol="0">
            <a:spAutoFit/>
          </a:bodyPr>
          <a:lstStyle/>
          <a:p>
            <a:r>
              <a:rPr lang="en-GB" dirty="0" err="1"/>
              <a:t>Enemy_car</a:t>
            </a:r>
            <a:r>
              <a:rPr lang="en-GB" dirty="0"/>
              <a:t> class</a:t>
            </a:r>
          </a:p>
        </p:txBody>
      </p:sp>
    </p:spTree>
    <p:extLst>
      <p:ext uri="{BB962C8B-B14F-4D97-AF65-F5344CB8AC3E}">
        <p14:creationId xmlns:p14="http://schemas.microsoft.com/office/powerpoint/2010/main" val="4233615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611F0-CDB9-335D-2D27-B4623D90315F}"/>
              </a:ext>
            </a:extLst>
          </p:cNvPr>
          <p:cNvSpPr>
            <a:spLocks noGrp="1"/>
          </p:cNvSpPr>
          <p:nvPr>
            <p:ph type="title"/>
          </p:nvPr>
        </p:nvSpPr>
        <p:spPr>
          <a:xfrm>
            <a:off x="838203" y="402073"/>
            <a:ext cx="10515600" cy="1325559"/>
          </a:xfrm>
        </p:spPr>
        <p:txBody>
          <a:bodyPr/>
          <a:lstStyle/>
          <a:p>
            <a:r>
              <a:rPr lang="en-US" b="1">
                <a:latin typeface="Abadi"/>
              </a:rPr>
              <a:t>Success Criteria</a:t>
            </a:r>
            <a:endParaRPr lang="en-GB" b="1">
              <a:latin typeface="Abadi" panose="020B0604020104020204" pitchFamily="34" charset="0"/>
            </a:endParaRPr>
          </a:p>
        </p:txBody>
      </p:sp>
      <p:graphicFrame>
        <p:nvGraphicFramePr>
          <p:cNvPr id="4" name="Table 5">
            <a:extLst>
              <a:ext uri="{FF2B5EF4-FFF2-40B4-BE49-F238E27FC236}">
                <a16:creationId xmlns:a16="http://schemas.microsoft.com/office/drawing/2014/main" id="{7645E017-9012-8C65-E6AC-20AA4D821AA6}"/>
              </a:ext>
            </a:extLst>
          </p:cNvPr>
          <p:cNvGraphicFramePr>
            <a:graphicFrameLocks noGrp="1"/>
          </p:cNvGraphicFramePr>
          <p:nvPr>
            <p:ph idx="1"/>
            <p:extLst>
              <p:ext uri="{D42A27DB-BD31-4B8C-83A1-F6EECF244321}">
                <p14:modId xmlns:p14="http://schemas.microsoft.com/office/powerpoint/2010/main" val="2222615914"/>
              </p:ext>
            </p:extLst>
          </p:nvPr>
        </p:nvGraphicFramePr>
        <p:xfrm>
          <a:off x="838200" y="1667649"/>
          <a:ext cx="10515564" cy="4988560"/>
        </p:xfrm>
        <a:graphic>
          <a:graphicData uri="http://schemas.openxmlformats.org/drawingml/2006/table">
            <a:tbl>
              <a:tblPr firstRow="1" bandRow="1">
                <a:tableStyleId>{5C22544A-7EE6-4342-B048-85BDC9FD1C3A}</a:tableStyleId>
              </a:tblPr>
              <a:tblGrid>
                <a:gridCol w="303587">
                  <a:extLst>
                    <a:ext uri="{9D8B030D-6E8A-4147-A177-3AD203B41FA5}">
                      <a16:colId xmlns:a16="http://schemas.microsoft.com/office/drawing/2014/main" val="566175878"/>
                    </a:ext>
                  </a:extLst>
                </a:gridCol>
                <a:gridCol w="1214364">
                  <a:extLst>
                    <a:ext uri="{9D8B030D-6E8A-4147-A177-3AD203B41FA5}">
                      <a16:colId xmlns:a16="http://schemas.microsoft.com/office/drawing/2014/main" val="2871167475"/>
                    </a:ext>
                  </a:extLst>
                </a:gridCol>
                <a:gridCol w="330504">
                  <a:extLst>
                    <a:ext uri="{9D8B030D-6E8A-4147-A177-3AD203B41FA5}">
                      <a16:colId xmlns:a16="http://schemas.microsoft.com/office/drawing/2014/main" val="3046067186"/>
                    </a:ext>
                  </a:extLst>
                </a:gridCol>
                <a:gridCol w="1423011">
                  <a:extLst>
                    <a:ext uri="{9D8B030D-6E8A-4147-A177-3AD203B41FA5}">
                      <a16:colId xmlns:a16="http://schemas.microsoft.com/office/drawing/2014/main" val="2485328623"/>
                    </a:ext>
                  </a:extLst>
                </a:gridCol>
                <a:gridCol w="2460433">
                  <a:extLst>
                    <a:ext uri="{9D8B030D-6E8A-4147-A177-3AD203B41FA5}">
                      <a16:colId xmlns:a16="http://schemas.microsoft.com/office/drawing/2014/main" val="271198790"/>
                    </a:ext>
                  </a:extLst>
                </a:gridCol>
                <a:gridCol w="3476866">
                  <a:extLst>
                    <a:ext uri="{9D8B030D-6E8A-4147-A177-3AD203B41FA5}">
                      <a16:colId xmlns:a16="http://schemas.microsoft.com/office/drawing/2014/main" val="4026057660"/>
                    </a:ext>
                  </a:extLst>
                </a:gridCol>
                <a:gridCol w="1306799">
                  <a:extLst>
                    <a:ext uri="{9D8B030D-6E8A-4147-A177-3AD203B41FA5}">
                      <a16:colId xmlns:a16="http://schemas.microsoft.com/office/drawing/2014/main" val="2927472367"/>
                    </a:ext>
                  </a:extLst>
                </a:gridCol>
              </a:tblGrid>
              <a:tr h="370840">
                <a:tc>
                  <a:txBody>
                    <a:bodyPr/>
                    <a:lstStyle/>
                    <a:p>
                      <a:endParaRPr lang="en-US" sz="1300">
                        <a:solidFill>
                          <a:schemeClr val="tx1"/>
                        </a:solidFill>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pPr lvl="0">
                        <a:buNone/>
                      </a:pPr>
                      <a:r>
                        <a:rPr lang="en-US" sz="1300">
                          <a:solidFill>
                            <a:schemeClr val="tx1"/>
                          </a:solidFill>
                        </a:rPr>
                        <a:t>Feature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pPr lvl="0">
                        <a:buNone/>
                      </a:pPr>
                      <a:endParaRPr lang="en-US" sz="1300">
                        <a:solidFill>
                          <a:schemeClr val="tx1"/>
                        </a:solidFill>
                      </a:endParaRPr>
                    </a:p>
                  </a:txBody>
                  <a:tcP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300">
                          <a:solidFill>
                            <a:schemeClr val="tx1"/>
                          </a:solidFill>
                        </a:rPr>
                        <a:t>Sub-feature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r>
                        <a:rPr lang="en-US" sz="1300">
                          <a:solidFill>
                            <a:schemeClr val="tx1"/>
                          </a:solidFill>
                        </a:rPr>
                        <a:t>Purpose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r>
                        <a:rPr lang="en-US" sz="1300">
                          <a:solidFill>
                            <a:schemeClr val="tx1"/>
                          </a:solidFill>
                        </a:rPr>
                        <a:t>Justification</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r>
                        <a:rPr lang="en-US" sz="1300">
                          <a:solidFill>
                            <a:schemeClr val="tx1"/>
                          </a:solidFill>
                        </a:rPr>
                        <a:t>Importance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extLst>
                  <a:ext uri="{0D108BD9-81ED-4DB2-BD59-A6C34878D82A}">
                    <a16:rowId xmlns:a16="http://schemas.microsoft.com/office/drawing/2014/main" val="2285024607"/>
                  </a:ext>
                </a:extLst>
              </a:tr>
              <a:tr h="370840">
                <a:tc rowSpan="4">
                  <a:txBody>
                    <a:bodyPr/>
                    <a:lstStyle/>
                    <a:p>
                      <a:r>
                        <a:rPr lang="en-US" sz="1300" b="1"/>
                        <a:t>1</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rowSpan="4">
                  <a:txBody>
                    <a:bodyPr/>
                    <a:lstStyle/>
                    <a:p>
                      <a:pPr lvl="0">
                        <a:buNone/>
                      </a:pPr>
                      <a:r>
                        <a:rPr lang="en-US" sz="1300"/>
                        <a:t>Menu</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a</a:t>
                      </a: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300"/>
                        <a:t>Game title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sz="1300"/>
                        <a:t>Introduces the player to the game on the title screen.</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sz="1300"/>
                        <a:t>The games that I researched included bold and interesting titles to introduce the player to the game and tell the user what kind of game they are playing. I will incorporate this into my game </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sz="1300"/>
                        <a:t>Essential</a:t>
                      </a:r>
                    </a:p>
                  </a:txBody>
                  <a:tcPr>
                    <a:lnL w="12700">
                      <a:solidFill>
                        <a:schemeClr val="tx1"/>
                      </a:solidFill>
                    </a:lnL>
                    <a:lnR w="12700">
                      <a:solidFill>
                        <a:schemeClr val="tx1"/>
                      </a:solidFill>
                    </a:lnR>
                    <a:lnT w="12700">
                      <a:solidFill>
                        <a:schemeClr val="tx1"/>
                      </a:solidFill>
                    </a:lnT>
                    <a:lnB w="12700">
                      <a:solidFill>
                        <a:schemeClr val="tx1"/>
                      </a:solidFill>
                    </a:lnB>
                    <a:solidFill>
                      <a:srgbClr val="B5FFBA"/>
                    </a:solidFill>
                  </a:tcPr>
                </a:tc>
                <a:extLst>
                  <a:ext uri="{0D108BD9-81ED-4DB2-BD59-A6C34878D82A}">
                    <a16:rowId xmlns:a16="http://schemas.microsoft.com/office/drawing/2014/main" val="3060710474"/>
                  </a:ext>
                </a:extLst>
              </a:tr>
              <a:tr h="370839">
                <a:tc vMerge="1">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vMerge="1">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b</a:t>
                      </a: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buNone/>
                      </a:pPr>
                      <a:r>
                        <a:rPr lang="en-US" sz="1300"/>
                        <a:t>Option buttons</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Each button will direct to a different feature of the game. For example, one button opens to the levels screen, and one opens the </a:t>
                      </a:r>
                      <a:r>
                        <a:rPr lang="en-GB" sz="1300" noProof="0"/>
                        <a:t>customisation</a:t>
                      </a:r>
                      <a:r>
                        <a:rPr lang="en-US" sz="1300"/>
                        <a: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To use my game easily, the player must be able to access the real gameplay. Therefore, they must be fully functioning and easy to navigate to find the correct path.</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Essential</a:t>
                      </a:r>
                    </a:p>
                  </a:txBody>
                  <a:tcPr>
                    <a:lnL w="12700">
                      <a:solidFill>
                        <a:schemeClr val="tx1"/>
                      </a:solidFill>
                    </a:lnL>
                    <a:lnR w="12700">
                      <a:solidFill>
                        <a:schemeClr val="tx1"/>
                      </a:solidFill>
                    </a:lnR>
                    <a:lnT w="12700">
                      <a:solidFill>
                        <a:schemeClr val="tx1"/>
                      </a:solidFill>
                    </a:lnT>
                    <a:lnB w="12700">
                      <a:solidFill>
                        <a:schemeClr val="tx1"/>
                      </a:solidFill>
                    </a:lnB>
                    <a:solidFill>
                      <a:srgbClr val="B5FFBA"/>
                    </a:solidFill>
                  </a:tcPr>
                </a:tc>
                <a:extLst>
                  <a:ext uri="{0D108BD9-81ED-4DB2-BD59-A6C34878D82A}">
                    <a16:rowId xmlns:a16="http://schemas.microsoft.com/office/drawing/2014/main" val="3247898003"/>
                  </a:ext>
                </a:extLst>
              </a:tr>
              <a:tr h="370840">
                <a:tc vMerge="1">
                  <a:txBody>
                    <a:bodyPr/>
                    <a:lstStyle/>
                    <a:p>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US"/>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lvl="0">
                        <a:buNone/>
                      </a:pPr>
                      <a:r>
                        <a:rPr lang="en-US" sz="1300"/>
                        <a:t>c</a:t>
                      </a: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300"/>
                        <a:t>Sound settings</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r>
                        <a:rPr lang="en-US" sz="1300"/>
                        <a:t>This will be used to allow the player to control how they play music.</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r>
                        <a:rPr lang="en-US" sz="1300"/>
                        <a:t>Sound may not always be wanted – such as in public or at night. Therefore, including a setting for a muted option will extend the amount of time that the player can play for.</a:t>
                      </a:r>
                      <a:endParaRPr lang="en-US" sz="1300" err="1"/>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r>
                        <a:rPr lang="en-US" sz="1300"/>
                        <a:t>Possibility</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FFA3A5"/>
                    </a:solidFill>
                  </a:tcPr>
                </a:tc>
                <a:extLst>
                  <a:ext uri="{0D108BD9-81ED-4DB2-BD59-A6C34878D82A}">
                    <a16:rowId xmlns:a16="http://schemas.microsoft.com/office/drawing/2014/main" val="2788265713"/>
                  </a:ext>
                </a:extLst>
              </a:tr>
              <a:tr h="370839">
                <a:tc vMerge="1">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vMerge="1">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d</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How to Play Menu</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This will tell new players how to play the game, such as the controls and main aims.</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Some controls may be hard to know without playing the game before, such as where to drive or what buttons to press.</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Essential</a:t>
                      </a:r>
                    </a:p>
                  </a:txBody>
                  <a:tcPr>
                    <a:lnL w="12700">
                      <a:solidFill>
                        <a:schemeClr val="tx1"/>
                      </a:solidFill>
                    </a:lnL>
                    <a:lnR w="12700">
                      <a:solidFill>
                        <a:schemeClr val="tx1"/>
                      </a:solidFill>
                    </a:lnR>
                    <a:lnT w="12700">
                      <a:solidFill>
                        <a:schemeClr val="tx1"/>
                      </a:solidFill>
                    </a:lnT>
                    <a:lnB w="12700">
                      <a:solidFill>
                        <a:schemeClr val="tx1"/>
                      </a:solidFill>
                    </a:lnB>
                    <a:solidFill>
                      <a:srgbClr val="B5FFBA"/>
                    </a:solidFill>
                  </a:tcPr>
                </a:tc>
                <a:extLst>
                  <a:ext uri="{0D108BD9-81ED-4DB2-BD59-A6C34878D82A}">
                    <a16:rowId xmlns:a16="http://schemas.microsoft.com/office/drawing/2014/main" val="399137475"/>
                  </a:ext>
                </a:extLst>
              </a:tr>
              <a:tr h="370839">
                <a:tc>
                  <a:txBody>
                    <a:bodyPr/>
                    <a:lstStyle/>
                    <a:p>
                      <a:pPr lvl="0">
                        <a:buNone/>
                      </a:pPr>
                      <a:r>
                        <a:rPr lang="en-US" sz="1300" b="1"/>
                        <a:t>2</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dirty="0"/>
                        <a:t>Gameplay</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a</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Car movement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Allows the car to move around the map.</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The similar games that I looked at that had options for online use often used arrow-keys or WASD keys to drive the vehicle. Since this is a commonly used set, I will use this in my game to help it be easier to understand.</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dirty="0"/>
                        <a:t>Essential</a:t>
                      </a:r>
                    </a:p>
                  </a:txBody>
                  <a:tcPr>
                    <a:lnL w="12700">
                      <a:solidFill>
                        <a:schemeClr val="tx1"/>
                      </a:solidFill>
                    </a:lnL>
                    <a:lnR w="12700">
                      <a:solidFill>
                        <a:schemeClr val="tx1"/>
                      </a:solidFill>
                    </a:lnR>
                    <a:lnT w="12700">
                      <a:solidFill>
                        <a:schemeClr val="tx1"/>
                      </a:solidFill>
                    </a:lnT>
                    <a:lnB w="12700">
                      <a:solidFill>
                        <a:schemeClr val="tx1"/>
                      </a:solidFill>
                    </a:lnB>
                    <a:solidFill>
                      <a:srgbClr val="B5FFBA"/>
                    </a:solidFill>
                  </a:tcPr>
                </a:tc>
                <a:extLst>
                  <a:ext uri="{0D108BD9-81ED-4DB2-BD59-A6C34878D82A}">
                    <a16:rowId xmlns:a16="http://schemas.microsoft.com/office/drawing/2014/main" val="1304726952"/>
                  </a:ext>
                </a:extLst>
              </a:tr>
            </a:tbl>
          </a:graphicData>
        </a:graphic>
      </p:graphicFrame>
      <p:sp>
        <p:nvSpPr>
          <p:cNvPr id="5" name="Rectangle 4">
            <a:extLst>
              <a:ext uri="{FF2B5EF4-FFF2-40B4-BE49-F238E27FC236}">
                <a16:creationId xmlns:a16="http://schemas.microsoft.com/office/drawing/2014/main" id="{B0FEE163-CDAA-C44E-808D-46D3CFB50AC5}"/>
              </a:ext>
            </a:extLst>
          </p:cNvPr>
          <p:cNvSpPr/>
          <p:nvPr/>
        </p:nvSpPr>
        <p:spPr>
          <a:xfrm>
            <a:off x="842815" y="1390074"/>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descr="Car with solid fill">
            <a:extLst>
              <a:ext uri="{FF2B5EF4-FFF2-40B4-BE49-F238E27FC236}">
                <a16:creationId xmlns:a16="http://schemas.microsoft.com/office/drawing/2014/main" id="{5362EF2C-0996-EC7C-50AE-84AC35338B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6197" y="281849"/>
            <a:ext cx="1501965" cy="1492785"/>
          </a:xfrm>
          <a:prstGeom prst="rect">
            <a:avLst/>
          </a:prstGeom>
        </p:spPr>
      </p:pic>
    </p:spTree>
    <p:extLst>
      <p:ext uri="{BB962C8B-B14F-4D97-AF65-F5344CB8AC3E}">
        <p14:creationId xmlns:p14="http://schemas.microsoft.com/office/powerpoint/2010/main" val="26025609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9A4992-8C68-195D-F75A-F7671F6DDAFC}"/>
              </a:ext>
            </a:extLst>
          </p:cNvPr>
          <p:cNvSpPr txBox="1"/>
          <p:nvPr/>
        </p:nvSpPr>
        <p:spPr>
          <a:xfrm>
            <a:off x="0" y="0"/>
            <a:ext cx="6096000" cy="6740307"/>
          </a:xfrm>
          <a:prstGeom prst="rect">
            <a:avLst/>
          </a:prstGeom>
          <a:noFill/>
        </p:spPr>
        <p:txBody>
          <a:bodyPr wrap="square">
            <a:spAutoFit/>
          </a:bodyPr>
          <a:lstStyle/>
          <a:p>
            <a:r>
              <a:rPr lang="en-GB" sz="800" dirty="0"/>
              <a:t>import </a:t>
            </a:r>
            <a:r>
              <a:rPr lang="en-GB" sz="800" dirty="0" err="1"/>
              <a:t>greenfoot</a:t>
            </a:r>
            <a:r>
              <a:rPr lang="en-GB" sz="800" dirty="0"/>
              <a:t>.*;  // (World, Actor, </a:t>
            </a:r>
            <a:r>
              <a:rPr lang="en-GB" sz="800" dirty="0" err="1"/>
              <a:t>GreenfootImage</a:t>
            </a:r>
            <a:r>
              <a:rPr lang="en-GB" sz="800" dirty="0"/>
              <a:t>, Greenfoot and </a:t>
            </a:r>
            <a:r>
              <a:rPr lang="en-GB" sz="800" dirty="0" err="1"/>
              <a:t>MouseInfo</a:t>
            </a:r>
            <a:r>
              <a:rPr lang="en-GB" sz="800" dirty="0"/>
              <a:t>)</a:t>
            </a:r>
          </a:p>
          <a:p>
            <a:endParaRPr lang="en-GB" sz="800" dirty="0"/>
          </a:p>
          <a:p>
            <a:r>
              <a:rPr lang="en-GB" sz="800" dirty="0"/>
              <a:t>public class </a:t>
            </a:r>
            <a:r>
              <a:rPr lang="en-GB" sz="800" dirty="0" err="1"/>
              <a:t>enemywoman</a:t>
            </a:r>
            <a:r>
              <a:rPr lang="en-GB" sz="800" dirty="0"/>
              <a:t> extends enemies</a:t>
            </a:r>
          </a:p>
          <a:p>
            <a:r>
              <a:rPr lang="en-GB" sz="800" dirty="0"/>
              <a:t>{</a:t>
            </a:r>
          </a:p>
          <a:p>
            <a:endParaRPr lang="en-GB" sz="800" dirty="0"/>
          </a:p>
          <a:p>
            <a:r>
              <a:rPr lang="en-GB" sz="800" dirty="0"/>
              <a:t>    public void act()</a:t>
            </a:r>
          </a:p>
          <a:p>
            <a:r>
              <a:rPr lang="en-GB" sz="800" dirty="0"/>
              <a:t>    {</a:t>
            </a:r>
          </a:p>
          <a:p>
            <a:r>
              <a:rPr lang="en-GB" sz="800" dirty="0"/>
              <a:t>        </a:t>
            </a:r>
            <a:r>
              <a:rPr lang="en-GB" sz="800" dirty="0" err="1"/>
              <a:t>setRotation</a:t>
            </a:r>
            <a:r>
              <a:rPr lang="en-GB" sz="800" dirty="0"/>
              <a:t>(270);</a:t>
            </a:r>
          </a:p>
          <a:p>
            <a:r>
              <a:rPr lang="en-GB" sz="800" dirty="0"/>
              <a:t>        </a:t>
            </a:r>
          </a:p>
          <a:p>
            <a:r>
              <a:rPr lang="en-GB" sz="800" dirty="0"/>
              <a:t>        movement(); //maybe add changing car colours if have time.</a:t>
            </a:r>
          </a:p>
          <a:p>
            <a:r>
              <a:rPr lang="en-GB" sz="800" dirty="0"/>
              <a:t>        regen(); //starts from the beginning when reaching edge of world</a:t>
            </a:r>
          </a:p>
          <a:p>
            <a:r>
              <a:rPr lang="en-GB" sz="800" dirty="0"/>
              <a:t>        interact(); // deletes itself when interacting with car class</a:t>
            </a:r>
          </a:p>
          <a:p>
            <a:r>
              <a:rPr lang="en-GB" sz="800" dirty="0"/>
              <a:t>        delay();</a:t>
            </a:r>
          </a:p>
          <a:p>
            <a:r>
              <a:rPr lang="en-GB" sz="800" dirty="0"/>
              <a:t>        </a:t>
            </a:r>
            <a:r>
              <a:rPr lang="en-GB" sz="800" dirty="0" err="1"/>
              <a:t>enemyWomanChange</a:t>
            </a:r>
            <a:r>
              <a:rPr lang="en-GB" sz="800" dirty="0"/>
              <a:t>();//animates woman to walk</a:t>
            </a:r>
          </a:p>
          <a:p>
            <a:r>
              <a:rPr lang="en-GB" sz="800" dirty="0"/>
              <a:t>    }</a:t>
            </a:r>
          </a:p>
          <a:p>
            <a:r>
              <a:rPr lang="en-GB" sz="800" dirty="0"/>
              <a:t>    </a:t>
            </a:r>
          </a:p>
          <a:p>
            <a:r>
              <a:rPr lang="en-GB" sz="800" dirty="0"/>
              <a:t>    private void movement()</a:t>
            </a:r>
          </a:p>
          <a:p>
            <a:r>
              <a:rPr lang="en-GB" sz="800" dirty="0"/>
              <a:t>    {</a:t>
            </a:r>
          </a:p>
          <a:p>
            <a:r>
              <a:rPr lang="en-GB" sz="800" dirty="0"/>
              <a:t>        move(1);</a:t>
            </a:r>
          </a:p>
          <a:p>
            <a:r>
              <a:rPr lang="en-GB" sz="800" dirty="0"/>
              <a:t>    }</a:t>
            </a:r>
          </a:p>
          <a:p>
            <a:r>
              <a:rPr lang="en-GB" sz="800" dirty="0"/>
              <a:t>    private void regen()</a:t>
            </a:r>
          </a:p>
          <a:p>
            <a:r>
              <a:rPr lang="en-GB" sz="800" dirty="0"/>
              <a:t>    {</a:t>
            </a:r>
          </a:p>
          <a:p>
            <a:r>
              <a:rPr lang="en-GB" sz="800" dirty="0"/>
              <a:t>        int </a:t>
            </a:r>
            <a:r>
              <a:rPr lang="en-GB" sz="800" dirty="0" err="1"/>
              <a:t>yCoord</a:t>
            </a:r>
            <a:r>
              <a:rPr lang="en-GB" sz="800" dirty="0"/>
              <a:t> = </a:t>
            </a:r>
            <a:r>
              <a:rPr lang="en-GB" sz="800" dirty="0" err="1"/>
              <a:t>getY</a:t>
            </a:r>
            <a:r>
              <a:rPr lang="en-GB" sz="800" dirty="0"/>
              <a:t>();</a:t>
            </a:r>
          </a:p>
          <a:p>
            <a:r>
              <a:rPr lang="en-GB" sz="800" dirty="0"/>
              <a:t>        if (</a:t>
            </a:r>
            <a:r>
              <a:rPr lang="en-GB" sz="800" dirty="0" err="1"/>
              <a:t>yCoord</a:t>
            </a:r>
            <a:r>
              <a:rPr lang="en-GB" sz="800" dirty="0"/>
              <a:t>==0) {</a:t>
            </a:r>
          </a:p>
          <a:p>
            <a:r>
              <a:rPr lang="en-GB" sz="800" dirty="0"/>
              <a:t>            </a:t>
            </a:r>
            <a:r>
              <a:rPr lang="en-GB" sz="800" dirty="0" err="1"/>
              <a:t>setLocation</a:t>
            </a:r>
            <a:r>
              <a:rPr lang="en-GB" sz="800" dirty="0"/>
              <a:t>(260, 647);</a:t>
            </a:r>
          </a:p>
          <a:p>
            <a:r>
              <a:rPr lang="en-GB" sz="800" dirty="0"/>
              <a:t>        }</a:t>
            </a:r>
          </a:p>
          <a:p>
            <a:r>
              <a:rPr lang="en-GB" sz="800" dirty="0"/>
              <a:t>    }</a:t>
            </a:r>
          </a:p>
          <a:p>
            <a:r>
              <a:rPr lang="en-GB" sz="800" dirty="0"/>
              <a:t>    </a:t>
            </a:r>
          </a:p>
          <a:p>
            <a:r>
              <a:rPr lang="en-GB" sz="800" dirty="0"/>
              <a:t>    private void interact()</a:t>
            </a:r>
          </a:p>
          <a:p>
            <a:r>
              <a:rPr lang="en-GB" sz="800" dirty="0"/>
              <a:t>    {</a:t>
            </a:r>
          </a:p>
          <a:p>
            <a:r>
              <a:rPr lang="en-GB" sz="800" dirty="0"/>
              <a:t>        Actor actor4 = </a:t>
            </a:r>
            <a:r>
              <a:rPr lang="en-GB" sz="800" dirty="0" err="1"/>
              <a:t>getOneIntersectingObject</a:t>
            </a:r>
            <a:r>
              <a:rPr lang="en-GB" sz="800" dirty="0"/>
              <a:t>(</a:t>
            </a:r>
            <a:r>
              <a:rPr lang="en-GB" sz="800" dirty="0" err="1"/>
              <a:t>car.class</a:t>
            </a:r>
            <a:r>
              <a:rPr lang="en-GB" sz="800" dirty="0"/>
              <a:t>);</a:t>
            </a:r>
          </a:p>
          <a:p>
            <a:r>
              <a:rPr lang="en-GB" sz="800" dirty="0"/>
              <a:t>        if ((actor4!=null) &amp;&amp; (</a:t>
            </a:r>
            <a:r>
              <a:rPr lang="en-GB" sz="800" dirty="0" err="1"/>
              <a:t>getObjectsInRange</a:t>
            </a:r>
            <a:r>
              <a:rPr lang="en-GB" sz="800" dirty="0"/>
              <a:t>(1,car.class) != null))</a:t>
            </a:r>
          </a:p>
          <a:p>
            <a:r>
              <a:rPr lang="en-GB" sz="800" dirty="0"/>
              <a:t>        {</a:t>
            </a:r>
          </a:p>
          <a:p>
            <a:r>
              <a:rPr lang="en-GB" sz="800" dirty="0"/>
              <a:t>            level1p2 levelOneP2 = (level1p2)</a:t>
            </a:r>
            <a:r>
              <a:rPr lang="en-GB" sz="800" dirty="0" err="1"/>
              <a:t>getWorld</a:t>
            </a:r>
            <a:r>
              <a:rPr lang="en-GB" sz="800" dirty="0"/>
              <a:t>();</a:t>
            </a:r>
          </a:p>
          <a:p>
            <a:r>
              <a:rPr lang="en-GB" sz="800" dirty="0"/>
              <a:t>            </a:t>
            </a:r>
            <a:r>
              <a:rPr lang="en-GB" sz="800" dirty="0" err="1"/>
              <a:t>Greenfoot.playSound</a:t>
            </a:r>
            <a:r>
              <a:rPr lang="en-GB" sz="800" dirty="0"/>
              <a:t>("scream3.wav");</a:t>
            </a:r>
          </a:p>
          <a:p>
            <a:r>
              <a:rPr lang="en-GB" sz="800" dirty="0"/>
              <a:t>            levelOneP2.removeObject(this);            </a:t>
            </a:r>
          </a:p>
          <a:p>
            <a:r>
              <a:rPr lang="en-GB" sz="800" dirty="0"/>
              <a:t>        }</a:t>
            </a:r>
          </a:p>
          <a:p>
            <a:r>
              <a:rPr lang="en-GB" sz="800" dirty="0"/>
              <a:t>    }</a:t>
            </a:r>
          </a:p>
          <a:p>
            <a:r>
              <a:rPr lang="en-GB" sz="800" dirty="0"/>
              <a:t>    </a:t>
            </a:r>
          </a:p>
          <a:p>
            <a:r>
              <a:rPr lang="en-GB" sz="800" dirty="0"/>
              <a:t>    int delay;</a:t>
            </a:r>
          </a:p>
          <a:p>
            <a:r>
              <a:rPr lang="en-GB" sz="800" dirty="0"/>
              <a:t>    </a:t>
            </a:r>
          </a:p>
          <a:p>
            <a:r>
              <a:rPr lang="en-GB" sz="800" dirty="0"/>
              <a:t>    private void delay()</a:t>
            </a:r>
          </a:p>
          <a:p>
            <a:r>
              <a:rPr lang="en-GB" sz="800" dirty="0"/>
              <a:t>    {</a:t>
            </a:r>
          </a:p>
          <a:p>
            <a:r>
              <a:rPr lang="en-GB" sz="800" dirty="0"/>
              <a:t>        delay += 3; //delay increases by 3 each time its run</a:t>
            </a:r>
          </a:p>
          <a:p>
            <a:r>
              <a:rPr lang="en-GB" sz="800" dirty="0"/>
              <a:t>        delay %= 120;  // delay is MOD by 120 as there are 60 frames per second twice</a:t>
            </a:r>
          </a:p>
          <a:p>
            <a:r>
              <a:rPr lang="en-GB" sz="800" dirty="0"/>
              <a:t>    }</a:t>
            </a:r>
          </a:p>
          <a:p>
            <a:r>
              <a:rPr lang="en-GB" sz="800" dirty="0"/>
              <a:t>    private void </a:t>
            </a:r>
            <a:r>
              <a:rPr lang="en-GB" sz="800" dirty="0" err="1"/>
              <a:t>enemyWomanChange</a:t>
            </a:r>
            <a:r>
              <a:rPr lang="en-GB" sz="800" dirty="0"/>
              <a:t>()</a:t>
            </a:r>
          </a:p>
          <a:p>
            <a:r>
              <a:rPr lang="en-GB" sz="800" dirty="0"/>
              <a:t>    {</a:t>
            </a:r>
          </a:p>
          <a:p>
            <a:r>
              <a:rPr lang="en-GB" sz="800" dirty="0"/>
              <a:t>        if (delay%60 == 0)</a:t>
            </a:r>
          </a:p>
          <a:p>
            <a:r>
              <a:rPr lang="en-GB" sz="800" dirty="0"/>
              <a:t>        {</a:t>
            </a:r>
          </a:p>
          <a:p>
            <a:r>
              <a:rPr lang="en-GB" sz="800" dirty="0"/>
              <a:t>            </a:t>
            </a:r>
            <a:r>
              <a:rPr lang="en-GB" sz="800" dirty="0" err="1"/>
              <a:t>setImage</a:t>
            </a:r>
            <a:r>
              <a:rPr lang="en-GB" sz="800" dirty="0"/>
              <a:t>("</a:t>
            </a:r>
            <a:r>
              <a:rPr lang="en-GB" sz="800" dirty="0" err="1"/>
              <a:t>womanwalking</a:t>
            </a:r>
            <a:r>
              <a:rPr lang="en-GB" sz="800" dirty="0"/>
              <a:t>"+(delay/60+1)+".</a:t>
            </a:r>
            <a:r>
              <a:rPr lang="en-GB" sz="800" dirty="0" err="1"/>
              <a:t>png</a:t>
            </a:r>
            <a:r>
              <a:rPr lang="en-GB" sz="800" dirty="0"/>
              <a:t>");</a:t>
            </a:r>
          </a:p>
          <a:p>
            <a:r>
              <a:rPr lang="en-GB" sz="800" dirty="0"/>
              <a:t>        }</a:t>
            </a:r>
          </a:p>
          <a:p>
            <a:r>
              <a:rPr lang="en-GB" sz="800" dirty="0"/>
              <a:t>    }</a:t>
            </a:r>
          </a:p>
          <a:p>
            <a:r>
              <a:rPr lang="en-GB" sz="800" dirty="0"/>
              <a:t>}</a:t>
            </a:r>
          </a:p>
        </p:txBody>
      </p:sp>
      <p:sp>
        <p:nvSpPr>
          <p:cNvPr id="5" name="TextBox 4">
            <a:extLst>
              <a:ext uri="{FF2B5EF4-FFF2-40B4-BE49-F238E27FC236}">
                <a16:creationId xmlns:a16="http://schemas.microsoft.com/office/drawing/2014/main" id="{B9BEB9EE-B9EE-2A74-4495-B9C6B1AE8543}"/>
              </a:ext>
            </a:extLst>
          </p:cNvPr>
          <p:cNvSpPr txBox="1"/>
          <p:nvPr/>
        </p:nvSpPr>
        <p:spPr>
          <a:xfrm>
            <a:off x="10326624" y="94222"/>
            <a:ext cx="1747188" cy="646331"/>
          </a:xfrm>
          <a:prstGeom prst="rect">
            <a:avLst/>
          </a:prstGeom>
          <a:noFill/>
        </p:spPr>
        <p:txBody>
          <a:bodyPr wrap="square" rtlCol="0">
            <a:spAutoFit/>
          </a:bodyPr>
          <a:lstStyle/>
          <a:p>
            <a:r>
              <a:rPr lang="en-GB" dirty="0" err="1"/>
              <a:t>Enemy_woman</a:t>
            </a:r>
            <a:r>
              <a:rPr lang="en-GB" dirty="0"/>
              <a:t> class</a:t>
            </a:r>
          </a:p>
        </p:txBody>
      </p:sp>
    </p:spTree>
    <p:extLst>
      <p:ext uri="{BB962C8B-B14F-4D97-AF65-F5344CB8AC3E}">
        <p14:creationId xmlns:p14="http://schemas.microsoft.com/office/powerpoint/2010/main" val="12929339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7803B9-5F9A-0B61-E1EE-D1C7D9EA0681}"/>
              </a:ext>
            </a:extLst>
          </p:cNvPr>
          <p:cNvSpPr txBox="1"/>
          <p:nvPr/>
        </p:nvSpPr>
        <p:spPr>
          <a:xfrm>
            <a:off x="365760" y="518357"/>
            <a:ext cx="6096000" cy="5632311"/>
          </a:xfrm>
          <a:prstGeom prst="rect">
            <a:avLst/>
          </a:prstGeom>
          <a:noFill/>
        </p:spPr>
        <p:txBody>
          <a:bodyPr wrap="square">
            <a:spAutoFit/>
          </a:bodyPr>
          <a:lstStyle/>
          <a:p>
            <a:endParaRPr lang="en-GB" dirty="0"/>
          </a:p>
          <a:p>
            <a:r>
              <a:rPr lang="en-GB" dirty="0"/>
              <a:t>public class button1 extends menu</a:t>
            </a:r>
          </a:p>
          <a:p>
            <a:r>
              <a:rPr lang="en-GB" dirty="0"/>
              <a:t>{</a:t>
            </a:r>
          </a:p>
          <a:p>
            <a:r>
              <a:rPr lang="en-GB" dirty="0"/>
              <a:t>    private World link;</a:t>
            </a:r>
          </a:p>
          <a:p>
            <a:r>
              <a:rPr lang="en-GB" dirty="0"/>
              <a:t>    </a:t>
            </a:r>
          </a:p>
          <a:p>
            <a:r>
              <a:rPr lang="en-GB" dirty="0"/>
              <a:t>    public button1(String </a:t>
            </a:r>
            <a:r>
              <a:rPr lang="en-GB" dirty="0" err="1"/>
              <a:t>image,World</a:t>
            </a:r>
            <a:r>
              <a:rPr lang="en-GB" dirty="0"/>
              <a:t> Link){</a:t>
            </a:r>
          </a:p>
          <a:p>
            <a:r>
              <a:rPr lang="en-GB" dirty="0"/>
              <a:t>        </a:t>
            </a:r>
            <a:r>
              <a:rPr lang="en-GB" dirty="0" err="1"/>
              <a:t>setImage</a:t>
            </a:r>
            <a:r>
              <a:rPr lang="en-GB" dirty="0"/>
              <a:t>(new </a:t>
            </a:r>
            <a:r>
              <a:rPr lang="en-GB" dirty="0" err="1"/>
              <a:t>GreenfootImage</a:t>
            </a:r>
            <a:r>
              <a:rPr lang="en-GB" dirty="0"/>
              <a:t>(image)); //sets the button to this image, passed through constructor.</a:t>
            </a:r>
          </a:p>
          <a:p>
            <a:r>
              <a:rPr lang="en-GB" dirty="0"/>
              <a:t>        </a:t>
            </a:r>
            <a:r>
              <a:rPr lang="en-GB" dirty="0" err="1"/>
              <a:t>this.link</a:t>
            </a:r>
            <a:r>
              <a:rPr lang="en-GB" dirty="0"/>
              <a:t> = Link;</a:t>
            </a:r>
          </a:p>
          <a:p>
            <a:r>
              <a:rPr lang="en-GB" dirty="0"/>
              <a:t>    }</a:t>
            </a:r>
          </a:p>
          <a:p>
            <a:r>
              <a:rPr lang="en-GB" dirty="0"/>
              <a:t>    </a:t>
            </a:r>
          </a:p>
          <a:p>
            <a:r>
              <a:rPr lang="en-GB" dirty="0"/>
              <a:t>    public void act()</a:t>
            </a:r>
          </a:p>
          <a:p>
            <a:r>
              <a:rPr lang="en-GB" dirty="0"/>
              <a:t>    {</a:t>
            </a:r>
          </a:p>
          <a:p>
            <a:r>
              <a:rPr lang="en-GB" dirty="0"/>
              <a:t>        if (</a:t>
            </a:r>
            <a:r>
              <a:rPr lang="en-GB" dirty="0" err="1"/>
              <a:t>Greenfoot.mouseClicked</a:t>
            </a:r>
            <a:r>
              <a:rPr lang="en-GB" dirty="0"/>
              <a:t>(this)){ //opens the linked world when clicked on</a:t>
            </a:r>
          </a:p>
          <a:p>
            <a:r>
              <a:rPr lang="en-GB" dirty="0"/>
              <a:t>            </a:t>
            </a:r>
            <a:r>
              <a:rPr lang="en-GB" dirty="0" err="1"/>
              <a:t>Greenfoot.setWorld</a:t>
            </a:r>
            <a:r>
              <a:rPr lang="en-GB" dirty="0"/>
              <a:t>(</a:t>
            </a:r>
            <a:r>
              <a:rPr lang="en-GB" dirty="0" err="1"/>
              <a:t>this.link</a:t>
            </a:r>
            <a:r>
              <a:rPr lang="en-GB" dirty="0"/>
              <a:t>);</a:t>
            </a:r>
          </a:p>
          <a:p>
            <a:r>
              <a:rPr lang="en-GB" dirty="0"/>
              <a:t>            </a:t>
            </a:r>
            <a:r>
              <a:rPr lang="en-GB" dirty="0" err="1"/>
              <a:t>Greenfoot.playSound</a:t>
            </a:r>
            <a:r>
              <a:rPr lang="en-GB" dirty="0"/>
              <a:t>("beep.wav");</a:t>
            </a:r>
          </a:p>
          <a:p>
            <a:r>
              <a:rPr lang="en-GB" dirty="0"/>
              <a:t>        }</a:t>
            </a:r>
          </a:p>
          <a:p>
            <a:r>
              <a:rPr lang="en-GB" dirty="0"/>
              <a:t>    }</a:t>
            </a:r>
          </a:p>
          <a:p>
            <a:r>
              <a:rPr lang="en-GB" dirty="0"/>
              <a:t>}</a:t>
            </a:r>
          </a:p>
        </p:txBody>
      </p:sp>
      <p:sp>
        <p:nvSpPr>
          <p:cNvPr id="5" name="TextBox 4">
            <a:extLst>
              <a:ext uri="{FF2B5EF4-FFF2-40B4-BE49-F238E27FC236}">
                <a16:creationId xmlns:a16="http://schemas.microsoft.com/office/drawing/2014/main" id="{0E437FC3-784E-B4AE-9265-1DCCB3B5CF65}"/>
              </a:ext>
            </a:extLst>
          </p:cNvPr>
          <p:cNvSpPr txBox="1"/>
          <p:nvPr/>
        </p:nvSpPr>
        <p:spPr>
          <a:xfrm>
            <a:off x="10326624" y="94222"/>
            <a:ext cx="1747188" cy="369332"/>
          </a:xfrm>
          <a:prstGeom prst="rect">
            <a:avLst/>
          </a:prstGeom>
          <a:noFill/>
        </p:spPr>
        <p:txBody>
          <a:bodyPr wrap="square" rtlCol="0">
            <a:spAutoFit/>
          </a:bodyPr>
          <a:lstStyle/>
          <a:p>
            <a:r>
              <a:rPr lang="en-GB" dirty="0"/>
              <a:t>Button class</a:t>
            </a:r>
          </a:p>
        </p:txBody>
      </p:sp>
    </p:spTree>
    <p:extLst>
      <p:ext uri="{BB962C8B-B14F-4D97-AF65-F5344CB8AC3E}">
        <p14:creationId xmlns:p14="http://schemas.microsoft.com/office/powerpoint/2010/main" val="12478352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7A13F0-44B2-6724-382D-89148EE0FD99}"/>
              </a:ext>
            </a:extLst>
          </p:cNvPr>
          <p:cNvSpPr txBox="1"/>
          <p:nvPr/>
        </p:nvSpPr>
        <p:spPr>
          <a:xfrm>
            <a:off x="182880" y="0"/>
            <a:ext cx="6096000" cy="6370975"/>
          </a:xfrm>
          <a:prstGeom prst="rect">
            <a:avLst/>
          </a:prstGeom>
          <a:noFill/>
        </p:spPr>
        <p:txBody>
          <a:bodyPr wrap="square">
            <a:spAutoFit/>
          </a:bodyPr>
          <a:lstStyle/>
          <a:p>
            <a:r>
              <a:rPr lang="en-GB" sz="1200" dirty="0"/>
              <a:t>import </a:t>
            </a:r>
            <a:r>
              <a:rPr lang="en-GB" sz="1200" dirty="0" err="1"/>
              <a:t>greenfoot</a:t>
            </a:r>
            <a:r>
              <a:rPr lang="en-GB" sz="1200" dirty="0"/>
              <a:t>.*;  // (World, Actor, </a:t>
            </a:r>
            <a:r>
              <a:rPr lang="en-GB" sz="1200" dirty="0" err="1"/>
              <a:t>GreenfootImage</a:t>
            </a:r>
            <a:r>
              <a:rPr lang="en-GB" sz="1200" dirty="0"/>
              <a:t>, Greenfoot and </a:t>
            </a:r>
            <a:r>
              <a:rPr lang="en-GB" sz="1200" dirty="0" err="1"/>
              <a:t>MouseInfo</a:t>
            </a:r>
            <a:r>
              <a:rPr lang="en-GB" sz="1200" dirty="0"/>
              <a:t>)</a:t>
            </a:r>
          </a:p>
          <a:p>
            <a:endParaRPr lang="en-GB" sz="1200" dirty="0"/>
          </a:p>
          <a:p>
            <a:r>
              <a:rPr lang="en-GB" sz="1200" dirty="0"/>
              <a:t>public class </a:t>
            </a:r>
            <a:r>
              <a:rPr lang="en-GB" sz="1200" dirty="0" err="1"/>
              <a:t>statusboard</a:t>
            </a:r>
            <a:r>
              <a:rPr lang="en-GB" sz="1200" dirty="0"/>
              <a:t> extends Actor</a:t>
            </a:r>
          </a:p>
          <a:p>
            <a:r>
              <a:rPr lang="en-GB" sz="1200" dirty="0"/>
              <a:t>{</a:t>
            </a:r>
          </a:p>
          <a:p>
            <a:r>
              <a:rPr lang="en-GB" sz="1200" dirty="0"/>
              <a:t>    </a:t>
            </a:r>
          </a:p>
          <a:p>
            <a:r>
              <a:rPr lang="en-GB" sz="1200" dirty="0"/>
              <a:t>    protected </a:t>
            </a:r>
            <a:r>
              <a:rPr lang="en-GB" sz="1200" dirty="0" err="1"/>
              <a:t>GreenfootImage</a:t>
            </a:r>
            <a:r>
              <a:rPr lang="en-GB" sz="1200" dirty="0"/>
              <a:t> background = null;</a:t>
            </a:r>
          </a:p>
          <a:p>
            <a:r>
              <a:rPr lang="en-GB" sz="1200" dirty="0"/>
              <a:t>    </a:t>
            </a:r>
          </a:p>
          <a:p>
            <a:r>
              <a:rPr lang="en-GB" sz="1200" dirty="0"/>
              <a:t>    public </a:t>
            </a:r>
            <a:r>
              <a:rPr lang="en-GB" sz="1200" dirty="0" err="1"/>
              <a:t>statusboard</a:t>
            </a:r>
            <a:r>
              <a:rPr lang="en-GB" sz="1200" dirty="0"/>
              <a:t>(){</a:t>
            </a:r>
          </a:p>
          <a:p>
            <a:r>
              <a:rPr lang="en-GB" sz="1200" dirty="0"/>
              <a:t>        background = new </a:t>
            </a:r>
            <a:r>
              <a:rPr lang="en-GB" sz="1200" dirty="0" err="1"/>
              <a:t>GreenfootImage</a:t>
            </a:r>
            <a:r>
              <a:rPr lang="en-GB" sz="1200" dirty="0"/>
              <a:t> (120,80);</a:t>
            </a:r>
          </a:p>
          <a:p>
            <a:r>
              <a:rPr lang="en-GB" sz="1200" dirty="0"/>
              <a:t>        </a:t>
            </a:r>
            <a:r>
              <a:rPr lang="en-GB" sz="1200" dirty="0" err="1"/>
              <a:t>background.setColor</a:t>
            </a:r>
            <a:r>
              <a:rPr lang="en-GB" sz="1200" dirty="0"/>
              <a:t>(</a:t>
            </a:r>
            <a:r>
              <a:rPr lang="en-GB" sz="1200" dirty="0" err="1"/>
              <a:t>Color.WHITE</a:t>
            </a:r>
            <a:r>
              <a:rPr lang="en-GB" sz="1200" dirty="0"/>
              <a:t>);</a:t>
            </a:r>
          </a:p>
          <a:p>
            <a:r>
              <a:rPr lang="en-GB" sz="1200" dirty="0"/>
              <a:t>        </a:t>
            </a:r>
            <a:r>
              <a:rPr lang="en-GB" sz="1200" dirty="0" err="1"/>
              <a:t>background.fillRect</a:t>
            </a:r>
            <a:r>
              <a:rPr lang="en-GB" sz="1200" dirty="0"/>
              <a:t>(0,0,120,30);</a:t>
            </a:r>
          </a:p>
          <a:p>
            <a:r>
              <a:rPr lang="en-GB" sz="1200" dirty="0"/>
              <a:t>        //creates the shape of the health box</a:t>
            </a:r>
          </a:p>
          <a:p>
            <a:r>
              <a:rPr lang="en-GB" sz="1200" dirty="0"/>
              <a:t>        </a:t>
            </a:r>
          </a:p>
          <a:p>
            <a:r>
              <a:rPr lang="en-GB" sz="1200" dirty="0"/>
              <a:t>        </a:t>
            </a:r>
            <a:r>
              <a:rPr lang="en-GB" sz="1200" dirty="0" err="1"/>
              <a:t>setImage</a:t>
            </a:r>
            <a:r>
              <a:rPr lang="en-GB" sz="1200" dirty="0"/>
              <a:t>(background);</a:t>
            </a:r>
          </a:p>
          <a:p>
            <a:r>
              <a:rPr lang="en-GB" sz="1200" dirty="0"/>
              <a:t>    }</a:t>
            </a:r>
          </a:p>
          <a:p>
            <a:r>
              <a:rPr lang="en-GB" sz="1200" dirty="0"/>
              <a:t>    </a:t>
            </a:r>
          </a:p>
          <a:p>
            <a:r>
              <a:rPr lang="en-GB" sz="1200" dirty="0"/>
              <a:t>    public void act()</a:t>
            </a:r>
          </a:p>
          <a:p>
            <a:r>
              <a:rPr lang="en-GB" sz="1200" dirty="0"/>
              <a:t>    {</a:t>
            </a:r>
          </a:p>
          <a:p>
            <a:r>
              <a:rPr lang="en-GB" sz="1200" dirty="0"/>
              <a:t>        //</a:t>
            </a:r>
          </a:p>
          <a:p>
            <a:r>
              <a:rPr lang="en-GB" sz="1200" dirty="0"/>
              <a:t>    }</a:t>
            </a:r>
          </a:p>
          <a:p>
            <a:r>
              <a:rPr lang="en-GB" sz="1200" dirty="0"/>
              <a:t>    </a:t>
            </a:r>
          </a:p>
          <a:p>
            <a:r>
              <a:rPr lang="en-GB" sz="1200" dirty="0"/>
              <a:t>    public void </a:t>
            </a:r>
            <a:r>
              <a:rPr lang="en-GB" sz="1200" dirty="0" err="1"/>
              <a:t>setValues</a:t>
            </a:r>
            <a:r>
              <a:rPr lang="en-GB" sz="1200" dirty="0"/>
              <a:t>(int health)</a:t>
            </a:r>
          </a:p>
          <a:p>
            <a:r>
              <a:rPr lang="en-GB" sz="1200" dirty="0"/>
              <a:t>    {</a:t>
            </a:r>
          </a:p>
          <a:p>
            <a:r>
              <a:rPr lang="en-GB" sz="1200" dirty="0"/>
              <a:t>        </a:t>
            </a:r>
            <a:r>
              <a:rPr lang="en-GB" sz="1200" dirty="0" err="1"/>
              <a:t>GreenfootImage</a:t>
            </a:r>
            <a:r>
              <a:rPr lang="en-GB" sz="1200" dirty="0"/>
              <a:t> </a:t>
            </a:r>
            <a:r>
              <a:rPr lang="en-GB" sz="1200" dirty="0" err="1"/>
              <a:t>img</a:t>
            </a:r>
            <a:r>
              <a:rPr lang="en-GB" sz="1200" dirty="0"/>
              <a:t> = new </a:t>
            </a:r>
            <a:r>
              <a:rPr lang="en-GB" sz="1200" dirty="0" err="1"/>
              <a:t>GreenfootImage</a:t>
            </a:r>
            <a:r>
              <a:rPr lang="en-GB" sz="1200" dirty="0"/>
              <a:t> (background);</a:t>
            </a:r>
          </a:p>
          <a:p>
            <a:r>
              <a:rPr lang="en-GB" sz="1200" dirty="0"/>
              <a:t>        </a:t>
            </a:r>
            <a:r>
              <a:rPr lang="en-GB" sz="1200" dirty="0" err="1"/>
              <a:t>img.setColor</a:t>
            </a:r>
            <a:r>
              <a:rPr lang="en-GB" sz="1200" dirty="0"/>
              <a:t>(</a:t>
            </a:r>
            <a:r>
              <a:rPr lang="en-GB" sz="1200" dirty="0" err="1"/>
              <a:t>Color.BLACK</a:t>
            </a:r>
            <a:r>
              <a:rPr lang="en-GB" sz="1200" dirty="0"/>
              <a:t>);</a:t>
            </a:r>
          </a:p>
          <a:p>
            <a:r>
              <a:rPr lang="en-GB" sz="1200" dirty="0"/>
              <a:t>        </a:t>
            </a:r>
          </a:p>
          <a:p>
            <a:r>
              <a:rPr lang="en-GB" sz="1200" dirty="0"/>
              <a:t>        </a:t>
            </a:r>
            <a:r>
              <a:rPr lang="en-GB" sz="1200" dirty="0" err="1"/>
              <a:t>img.setFont</a:t>
            </a:r>
            <a:r>
              <a:rPr lang="en-GB" sz="1200" dirty="0"/>
              <a:t> (</a:t>
            </a:r>
            <a:r>
              <a:rPr lang="en-GB" sz="1200" dirty="0" err="1"/>
              <a:t>img.getFont</a:t>
            </a:r>
            <a:r>
              <a:rPr lang="en-GB" sz="1200" dirty="0"/>
              <a:t> ().</a:t>
            </a:r>
            <a:r>
              <a:rPr lang="en-GB" sz="1200" dirty="0" err="1"/>
              <a:t>deriveFont</a:t>
            </a:r>
            <a:r>
              <a:rPr lang="en-GB" sz="1200" dirty="0"/>
              <a:t> (18f));</a:t>
            </a:r>
          </a:p>
          <a:p>
            <a:r>
              <a:rPr lang="en-GB" sz="1200" dirty="0"/>
              <a:t>        </a:t>
            </a:r>
            <a:r>
              <a:rPr lang="en-GB" sz="1200" dirty="0" err="1"/>
              <a:t>img.drawString</a:t>
            </a:r>
            <a:r>
              <a:rPr lang="en-GB" sz="1200" dirty="0"/>
              <a:t>("Health: "+ health,10,20);</a:t>
            </a:r>
          </a:p>
          <a:p>
            <a:endParaRPr lang="en-GB" sz="1200" dirty="0"/>
          </a:p>
          <a:p>
            <a:r>
              <a:rPr lang="en-GB" sz="1200" dirty="0"/>
              <a:t>        </a:t>
            </a:r>
            <a:r>
              <a:rPr lang="en-GB" sz="1200" dirty="0" err="1"/>
              <a:t>setImage</a:t>
            </a:r>
            <a:r>
              <a:rPr lang="en-GB" sz="1200" dirty="0"/>
              <a:t>(</a:t>
            </a:r>
            <a:r>
              <a:rPr lang="en-GB" sz="1200" dirty="0" err="1"/>
              <a:t>img</a:t>
            </a:r>
            <a:r>
              <a:rPr lang="en-GB" sz="1200" dirty="0"/>
              <a:t>);</a:t>
            </a:r>
          </a:p>
          <a:p>
            <a:r>
              <a:rPr lang="en-GB" sz="1200" dirty="0"/>
              <a:t>        //change the image of actor</a:t>
            </a:r>
          </a:p>
          <a:p>
            <a:r>
              <a:rPr lang="en-GB" sz="1200" dirty="0"/>
              <a:t>    }</a:t>
            </a:r>
          </a:p>
          <a:p>
            <a:r>
              <a:rPr lang="en-GB" sz="1200" dirty="0"/>
              <a:t>    </a:t>
            </a:r>
          </a:p>
          <a:p>
            <a:r>
              <a:rPr lang="en-GB" sz="1200" dirty="0"/>
              <a:t>}</a:t>
            </a:r>
          </a:p>
        </p:txBody>
      </p:sp>
      <p:sp>
        <p:nvSpPr>
          <p:cNvPr id="5" name="TextBox 4">
            <a:extLst>
              <a:ext uri="{FF2B5EF4-FFF2-40B4-BE49-F238E27FC236}">
                <a16:creationId xmlns:a16="http://schemas.microsoft.com/office/drawing/2014/main" id="{EC056ABB-C276-9AB3-C682-5A2ECF270296}"/>
              </a:ext>
            </a:extLst>
          </p:cNvPr>
          <p:cNvSpPr txBox="1"/>
          <p:nvPr/>
        </p:nvSpPr>
        <p:spPr>
          <a:xfrm>
            <a:off x="10326624" y="94222"/>
            <a:ext cx="1747188" cy="646331"/>
          </a:xfrm>
          <a:prstGeom prst="rect">
            <a:avLst/>
          </a:prstGeom>
          <a:noFill/>
        </p:spPr>
        <p:txBody>
          <a:bodyPr wrap="square" rtlCol="0">
            <a:spAutoFit/>
          </a:bodyPr>
          <a:lstStyle/>
          <a:p>
            <a:r>
              <a:rPr lang="en-GB" dirty="0" err="1"/>
              <a:t>statusboard</a:t>
            </a:r>
            <a:r>
              <a:rPr lang="en-GB" dirty="0"/>
              <a:t> class</a:t>
            </a:r>
          </a:p>
        </p:txBody>
      </p:sp>
    </p:spTree>
    <p:extLst>
      <p:ext uri="{BB962C8B-B14F-4D97-AF65-F5344CB8AC3E}">
        <p14:creationId xmlns:p14="http://schemas.microsoft.com/office/powerpoint/2010/main" val="41744109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F3FFE1-0FFF-BF29-AFE9-DA5EBE06CAD3}"/>
              </a:ext>
            </a:extLst>
          </p:cNvPr>
          <p:cNvSpPr txBox="1"/>
          <p:nvPr/>
        </p:nvSpPr>
        <p:spPr>
          <a:xfrm>
            <a:off x="85344" y="0"/>
            <a:ext cx="6096000" cy="6694140"/>
          </a:xfrm>
          <a:prstGeom prst="rect">
            <a:avLst/>
          </a:prstGeom>
          <a:noFill/>
        </p:spPr>
        <p:txBody>
          <a:bodyPr wrap="square">
            <a:spAutoFit/>
          </a:bodyPr>
          <a:lstStyle/>
          <a:p>
            <a:r>
              <a:rPr lang="en-GB" sz="1300" dirty="0"/>
              <a:t>import </a:t>
            </a:r>
            <a:r>
              <a:rPr lang="en-GB" sz="1300" dirty="0" err="1"/>
              <a:t>greenfoot</a:t>
            </a:r>
            <a:r>
              <a:rPr lang="en-GB" sz="1300" dirty="0"/>
              <a:t>.*;  // (World, Actor, </a:t>
            </a:r>
            <a:r>
              <a:rPr lang="en-GB" sz="1300" dirty="0" err="1"/>
              <a:t>GreenfootImage</a:t>
            </a:r>
            <a:r>
              <a:rPr lang="en-GB" sz="1300" dirty="0"/>
              <a:t>, Greenfoot and </a:t>
            </a:r>
            <a:r>
              <a:rPr lang="en-GB" sz="1300" dirty="0" err="1"/>
              <a:t>MouseInfo</a:t>
            </a:r>
            <a:r>
              <a:rPr lang="en-GB" sz="1300" dirty="0"/>
              <a:t>)</a:t>
            </a:r>
          </a:p>
          <a:p>
            <a:endParaRPr lang="en-GB" sz="1300" dirty="0"/>
          </a:p>
          <a:p>
            <a:r>
              <a:rPr lang="en-GB" sz="1300" dirty="0"/>
              <a:t>public class </a:t>
            </a:r>
            <a:r>
              <a:rPr lang="en-GB" sz="1300" dirty="0" err="1"/>
              <a:t>muteButton</a:t>
            </a:r>
            <a:r>
              <a:rPr lang="en-GB" sz="1300" dirty="0"/>
              <a:t> extends menu</a:t>
            </a:r>
          </a:p>
          <a:p>
            <a:r>
              <a:rPr lang="en-GB" sz="1300" dirty="0"/>
              <a:t>{</a:t>
            </a:r>
          </a:p>
          <a:p>
            <a:r>
              <a:rPr lang="en-GB" sz="1300" dirty="0"/>
              <a:t>    public static int </a:t>
            </a:r>
            <a:r>
              <a:rPr lang="en-GB" sz="1300" dirty="0" err="1"/>
              <a:t>isPlaying</a:t>
            </a:r>
            <a:r>
              <a:rPr lang="en-GB" sz="1300" dirty="0"/>
              <a:t> = 1;</a:t>
            </a:r>
          </a:p>
          <a:p>
            <a:r>
              <a:rPr lang="en-GB" sz="1300" dirty="0"/>
              <a:t>    </a:t>
            </a:r>
          </a:p>
          <a:p>
            <a:r>
              <a:rPr lang="en-GB" sz="1300" dirty="0"/>
              <a:t>    public </a:t>
            </a:r>
            <a:r>
              <a:rPr lang="en-GB" sz="1300" dirty="0" err="1"/>
              <a:t>muteButton</a:t>
            </a:r>
            <a:r>
              <a:rPr lang="en-GB" sz="1300" dirty="0"/>
              <a:t>(){</a:t>
            </a:r>
          </a:p>
          <a:p>
            <a:r>
              <a:rPr lang="en-GB" sz="1300" dirty="0"/>
              <a:t>        if (</a:t>
            </a:r>
            <a:r>
              <a:rPr lang="en-GB" sz="1300" dirty="0" err="1"/>
              <a:t>isPlaying</a:t>
            </a:r>
            <a:r>
              <a:rPr lang="en-GB" sz="1300" dirty="0"/>
              <a:t>==1){ </a:t>
            </a:r>
          </a:p>
          <a:p>
            <a:r>
              <a:rPr lang="en-GB" sz="1300" dirty="0"/>
              <a:t>            </a:t>
            </a:r>
            <a:r>
              <a:rPr lang="en-GB" sz="1300" dirty="0" err="1"/>
              <a:t>setImage</a:t>
            </a:r>
            <a:r>
              <a:rPr lang="en-GB" sz="1300" dirty="0"/>
              <a:t>(new </a:t>
            </a:r>
            <a:r>
              <a:rPr lang="en-GB" sz="1300" dirty="0" err="1"/>
              <a:t>GreenfootImage</a:t>
            </a:r>
            <a:r>
              <a:rPr lang="en-GB" sz="1300" dirty="0"/>
              <a:t>("soundOn.png"));  //sets image to Sound On when the music is playing          </a:t>
            </a:r>
          </a:p>
          <a:p>
            <a:r>
              <a:rPr lang="en-GB" sz="1300" dirty="0"/>
              <a:t>        } else if (</a:t>
            </a:r>
            <a:r>
              <a:rPr lang="en-GB" sz="1300" dirty="0" err="1"/>
              <a:t>isPlaying</a:t>
            </a:r>
            <a:r>
              <a:rPr lang="en-GB" sz="1300" dirty="0"/>
              <a:t>==0){</a:t>
            </a:r>
          </a:p>
          <a:p>
            <a:r>
              <a:rPr lang="en-GB" sz="1300" dirty="0"/>
              <a:t>            </a:t>
            </a:r>
            <a:r>
              <a:rPr lang="en-GB" sz="1300" dirty="0" err="1"/>
              <a:t>setImage</a:t>
            </a:r>
            <a:r>
              <a:rPr lang="en-GB" sz="1300" dirty="0"/>
              <a:t>(new </a:t>
            </a:r>
            <a:r>
              <a:rPr lang="en-GB" sz="1300" dirty="0" err="1"/>
              <a:t>GreenfootImage</a:t>
            </a:r>
            <a:r>
              <a:rPr lang="en-GB" sz="1300" dirty="0"/>
              <a:t>("SoundOff.png")); //sets image to Sound off when music stopped.</a:t>
            </a:r>
          </a:p>
          <a:p>
            <a:r>
              <a:rPr lang="en-GB" sz="1300" dirty="0"/>
              <a:t>        }</a:t>
            </a:r>
          </a:p>
          <a:p>
            <a:r>
              <a:rPr lang="en-GB" sz="1300" dirty="0"/>
              <a:t>    }</a:t>
            </a:r>
          </a:p>
          <a:p>
            <a:r>
              <a:rPr lang="en-GB" sz="1300" dirty="0"/>
              <a:t>    </a:t>
            </a:r>
          </a:p>
          <a:p>
            <a:r>
              <a:rPr lang="en-GB" sz="1300" dirty="0"/>
              <a:t>    public void act()</a:t>
            </a:r>
          </a:p>
          <a:p>
            <a:r>
              <a:rPr lang="en-GB" sz="1300" dirty="0"/>
              <a:t>    {</a:t>
            </a:r>
          </a:p>
          <a:p>
            <a:r>
              <a:rPr lang="en-GB" sz="1300" dirty="0"/>
              <a:t>        if (</a:t>
            </a:r>
            <a:r>
              <a:rPr lang="en-GB" sz="1300" dirty="0" err="1"/>
              <a:t>Greenfoot.mouseClicked</a:t>
            </a:r>
            <a:r>
              <a:rPr lang="en-GB" sz="1300" dirty="0"/>
              <a:t>(this) &amp;&amp; </a:t>
            </a:r>
            <a:r>
              <a:rPr lang="en-GB" sz="1300" dirty="0" err="1"/>
              <a:t>isPlaying</a:t>
            </a:r>
            <a:r>
              <a:rPr lang="en-GB" sz="1300" dirty="0"/>
              <a:t>==1){</a:t>
            </a:r>
          </a:p>
          <a:p>
            <a:r>
              <a:rPr lang="en-GB" sz="1300" dirty="0"/>
              <a:t>            </a:t>
            </a:r>
            <a:r>
              <a:rPr lang="en-GB" sz="1300" dirty="0" err="1"/>
              <a:t>setImage</a:t>
            </a:r>
            <a:r>
              <a:rPr lang="en-GB" sz="1300" dirty="0"/>
              <a:t>(new </a:t>
            </a:r>
            <a:r>
              <a:rPr lang="en-GB" sz="1300" dirty="0" err="1"/>
              <a:t>GreenfootImage</a:t>
            </a:r>
            <a:r>
              <a:rPr lang="en-GB" sz="1300" dirty="0"/>
              <a:t>("SoundOff.png")); //sets new image</a:t>
            </a:r>
          </a:p>
          <a:p>
            <a:r>
              <a:rPr lang="en-GB" sz="1300" dirty="0"/>
              <a:t>            </a:t>
            </a:r>
            <a:r>
              <a:rPr lang="en-GB" sz="1300" dirty="0" err="1"/>
              <a:t>isPlaying</a:t>
            </a:r>
            <a:r>
              <a:rPr lang="en-GB" sz="1300" dirty="0"/>
              <a:t> = 0; //sets to 0</a:t>
            </a:r>
          </a:p>
          <a:p>
            <a:r>
              <a:rPr lang="en-GB" sz="1300" dirty="0"/>
              <a:t>            </a:t>
            </a:r>
            <a:r>
              <a:rPr lang="en-GB" sz="1300" dirty="0" err="1"/>
              <a:t>start.playMusic</a:t>
            </a:r>
            <a:r>
              <a:rPr lang="en-GB" sz="1300" dirty="0"/>
              <a:t>(0); //stops playing music</a:t>
            </a:r>
          </a:p>
          <a:p>
            <a:r>
              <a:rPr lang="en-GB" sz="1300" dirty="0"/>
              <a:t>        } else if (</a:t>
            </a:r>
            <a:r>
              <a:rPr lang="en-GB" sz="1300" dirty="0" err="1"/>
              <a:t>Greenfoot.mouseClicked</a:t>
            </a:r>
            <a:r>
              <a:rPr lang="en-GB" sz="1300" dirty="0"/>
              <a:t>(this) &amp;&amp; </a:t>
            </a:r>
            <a:r>
              <a:rPr lang="en-GB" sz="1300" dirty="0" err="1"/>
              <a:t>isPlaying</a:t>
            </a:r>
            <a:r>
              <a:rPr lang="en-GB" sz="1300" dirty="0"/>
              <a:t>==0){</a:t>
            </a:r>
          </a:p>
          <a:p>
            <a:r>
              <a:rPr lang="en-GB" sz="1300" dirty="0"/>
              <a:t>            </a:t>
            </a:r>
            <a:r>
              <a:rPr lang="en-GB" sz="1300" dirty="0" err="1"/>
              <a:t>setImage</a:t>
            </a:r>
            <a:r>
              <a:rPr lang="en-GB" sz="1300" dirty="0"/>
              <a:t>(new </a:t>
            </a:r>
            <a:r>
              <a:rPr lang="en-GB" sz="1300" dirty="0" err="1"/>
              <a:t>GreenfootImage</a:t>
            </a:r>
            <a:r>
              <a:rPr lang="en-GB" sz="1300" dirty="0"/>
              <a:t>("soundOn.png"));</a:t>
            </a:r>
          </a:p>
          <a:p>
            <a:r>
              <a:rPr lang="en-GB" sz="1300" dirty="0"/>
              <a:t>            </a:t>
            </a:r>
            <a:r>
              <a:rPr lang="en-GB" sz="1300" dirty="0" err="1"/>
              <a:t>isPlaying</a:t>
            </a:r>
            <a:r>
              <a:rPr lang="en-GB" sz="1300" dirty="0"/>
              <a:t> = 1;</a:t>
            </a:r>
          </a:p>
          <a:p>
            <a:r>
              <a:rPr lang="en-GB" sz="1300" dirty="0"/>
              <a:t>            </a:t>
            </a:r>
            <a:r>
              <a:rPr lang="en-GB" sz="1300" dirty="0" err="1"/>
              <a:t>start.playMusic</a:t>
            </a:r>
            <a:r>
              <a:rPr lang="en-GB" sz="1300" dirty="0"/>
              <a:t>(1); //plays music again.</a:t>
            </a:r>
          </a:p>
          <a:p>
            <a:r>
              <a:rPr lang="en-GB" sz="1300" dirty="0"/>
              <a:t>        }</a:t>
            </a:r>
          </a:p>
          <a:p>
            <a:r>
              <a:rPr lang="en-GB" sz="1300" dirty="0"/>
              <a:t>    }</a:t>
            </a:r>
          </a:p>
          <a:p>
            <a:r>
              <a:rPr lang="en-GB" sz="1300" dirty="0"/>
              <a:t>    </a:t>
            </a:r>
          </a:p>
          <a:p>
            <a:r>
              <a:rPr lang="en-GB" sz="1300" dirty="0"/>
              <a:t>    public static void </a:t>
            </a:r>
            <a:r>
              <a:rPr lang="en-GB" sz="1300" dirty="0" err="1"/>
              <a:t>setPlaying</a:t>
            </a:r>
            <a:r>
              <a:rPr lang="en-GB" sz="1300" dirty="0"/>
              <a:t>(int choice){</a:t>
            </a:r>
          </a:p>
          <a:p>
            <a:r>
              <a:rPr lang="en-GB" sz="1300" dirty="0"/>
              <a:t>        </a:t>
            </a:r>
            <a:r>
              <a:rPr lang="en-GB" sz="1300" dirty="0" err="1"/>
              <a:t>isPlaying</a:t>
            </a:r>
            <a:r>
              <a:rPr lang="en-GB" sz="1300" dirty="0"/>
              <a:t> = choice;</a:t>
            </a:r>
          </a:p>
          <a:p>
            <a:r>
              <a:rPr lang="en-GB" sz="1300" dirty="0"/>
              <a:t>    }</a:t>
            </a:r>
          </a:p>
          <a:p>
            <a:r>
              <a:rPr lang="en-GB" sz="1300" dirty="0"/>
              <a:t>}</a:t>
            </a:r>
          </a:p>
        </p:txBody>
      </p:sp>
      <p:sp>
        <p:nvSpPr>
          <p:cNvPr id="5" name="TextBox 4">
            <a:extLst>
              <a:ext uri="{FF2B5EF4-FFF2-40B4-BE49-F238E27FC236}">
                <a16:creationId xmlns:a16="http://schemas.microsoft.com/office/drawing/2014/main" id="{AF5A1BAB-9DD4-B33F-834B-2AB0B870DC43}"/>
              </a:ext>
            </a:extLst>
          </p:cNvPr>
          <p:cNvSpPr txBox="1"/>
          <p:nvPr/>
        </p:nvSpPr>
        <p:spPr>
          <a:xfrm>
            <a:off x="10265664" y="94222"/>
            <a:ext cx="1747188" cy="646331"/>
          </a:xfrm>
          <a:prstGeom prst="rect">
            <a:avLst/>
          </a:prstGeom>
          <a:noFill/>
        </p:spPr>
        <p:txBody>
          <a:bodyPr wrap="square" rtlCol="0">
            <a:spAutoFit/>
          </a:bodyPr>
          <a:lstStyle/>
          <a:p>
            <a:r>
              <a:rPr lang="en-GB" dirty="0"/>
              <a:t>Mute button class</a:t>
            </a:r>
          </a:p>
        </p:txBody>
      </p:sp>
    </p:spTree>
    <p:extLst>
      <p:ext uri="{BB962C8B-B14F-4D97-AF65-F5344CB8AC3E}">
        <p14:creationId xmlns:p14="http://schemas.microsoft.com/office/powerpoint/2010/main" val="3239783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611F0-CDB9-335D-2D27-B4623D90315F}"/>
              </a:ext>
            </a:extLst>
          </p:cNvPr>
          <p:cNvSpPr>
            <a:spLocks noGrp="1"/>
          </p:cNvSpPr>
          <p:nvPr>
            <p:ph type="title"/>
          </p:nvPr>
        </p:nvSpPr>
        <p:spPr>
          <a:xfrm>
            <a:off x="838203" y="402073"/>
            <a:ext cx="10515600" cy="1325559"/>
          </a:xfrm>
        </p:spPr>
        <p:txBody>
          <a:bodyPr/>
          <a:lstStyle/>
          <a:p>
            <a:r>
              <a:rPr lang="en-US" b="1">
                <a:latin typeface="Abadi"/>
              </a:rPr>
              <a:t>Success Criteria</a:t>
            </a:r>
            <a:endParaRPr lang="en-GB" b="1">
              <a:latin typeface="Abadi" panose="020B0604020104020204" pitchFamily="34" charset="0"/>
            </a:endParaRPr>
          </a:p>
        </p:txBody>
      </p:sp>
      <p:graphicFrame>
        <p:nvGraphicFramePr>
          <p:cNvPr id="4" name="Table 5">
            <a:extLst>
              <a:ext uri="{FF2B5EF4-FFF2-40B4-BE49-F238E27FC236}">
                <a16:creationId xmlns:a16="http://schemas.microsoft.com/office/drawing/2014/main" id="{7645E017-9012-8C65-E6AC-20AA4D821AA6}"/>
              </a:ext>
            </a:extLst>
          </p:cNvPr>
          <p:cNvGraphicFramePr>
            <a:graphicFrameLocks noGrp="1"/>
          </p:cNvGraphicFramePr>
          <p:nvPr>
            <p:ph idx="1"/>
            <p:extLst>
              <p:ext uri="{D42A27DB-BD31-4B8C-83A1-F6EECF244321}">
                <p14:modId xmlns:p14="http://schemas.microsoft.com/office/powerpoint/2010/main" val="459905513"/>
              </p:ext>
            </p:extLst>
          </p:nvPr>
        </p:nvGraphicFramePr>
        <p:xfrm>
          <a:off x="806173" y="1722782"/>
          <a:ext cx="10543261" cy="4897120"/>
        </p:xfrm>
        <a:graphic>
          <a:graphicData uri="http://schemas.openxmlformats.org/drawingml/2006/table">
            <a:tbl>
              <a:tblPr firstRow="1" bandRow="1">
                <a:tableStyleId>{5C22544A-7EE6-4342-B048-85BDC9FD1C3A}</a:tableStyleId>
              </a:tblPr>
              <a:tblGrid>
                <a:gridCol w="331302">
                  <a:extLst>
                    <a:ext uri="{9D8B030D-6E8A-4147-A177-3AD203B41FA5}">
                      <a16:colId xmlns:a16="http://schemas.microsoft.com/office/drawing/2014/main" val="566175878"/>
                    </a:ext>
                  </a:extLst>
                </a:gridCol>
                <a:gridCol w="991809">
                  <a:extLst>
                    <a:ext uri="{9D8B030D-6E8A-4147-A177-3AD203B41FA5}">
                      <a16:colId xmlns:a16="http://schemas.microsoft.com/office/drawing/2014/main" val="2871167475"/>
                    </a:ext>
                  </a:extLst>
                </a:gridCol>
                <a:gridCol w="302379">
                  <a:extLst>
                    <a:ext uri="{9D8B030D-6E8A-4147-A177-3AD203B41FA5}">
                      <a16:colId xmlns:a16="http://schemas.microsoft.com/office/drawing/2014/main" val="3046067186"/>
                    </a:ext>
                  </a:extLst>
                </a:gridCol>
                <a:gridCol w="1060173">
                  <a:extLst>
                    <a:ext uri="{9D8B030D-6E8A-4147-A177-3AD203B41FA5}">
                      <a16:colId xmlns:a16="http://schemas.microsoft.com/office/drawing/2014/main" val="2485328623"/>
                    </a:ext>
                  </a:extLst>
                </a:gridCol>
                <a:gridCol w="2606260">
                  <a:extLst>
                    <a:ext uri="{9D8B030D-6E8A-4147-A177-3AD203B41FA5}">
                      <a16:colId xmlns:a16="http://schemas.microsoft.com/office/drawing/2014/main" val="271198790"/>
                    </a:ext>
                  </a:extLst>
                </a:gridCol>
                <a:gridCol w="4163390">
                  <a:extLst>
                    <a:ext uri="{9D8B030D-6E8A-4147-A177-3AD203B41FA5}">
                      <a16:colId xmlns:a16="http://schemas.microsoft.com/office/drawing/2014/main" val="4026057660"/>
                    </a:ext>
                  </a:extLst>
                </a:gridCol>
                <a:gridCol w="1087948">
                  <a:extLst>
                    <a:ext uri="{9D8B030D-6E8A-4147-A177-3AD203B41FA5}">
                      <a16:colId xmlns:a16="http://schemas.microsoft.com/office/drawing/2014/main" val="2927472367"/>
                    </a:ext>
                  </a:extLst>
                </a:gridCol>
              </a:tblGrid>
              <a:tr h="370840">
                <a:tc>
                  <a:txBody>
                    <a:bodyPr/>
                    <a:lstStyle/>
                    <a:p>
                      <a:endParaRPr lang="en-US" sz="1300">
                        <a:solidFill>
                          <a:schemeClr val="tx1"/>
                        </a:solidFill>
                      </a:endParaRP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pPr lvl="0">
                        <a:buNone/>
                      </a:pPr>
                      <a:r>
                        <a:rPr lang="en-US" sz="1300">
                          <a:solidFill>
                            <a:schemeClr val="tx1"/>
                          </a:solidFill>
                        </a:rPr>
                        <a:t>Feature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pPr lvl="0">
                        <a:buNone/>
                      </a:pPr>
                      <a:endParaRPr lang="en-US" sz="1300">
                        <a:solidFill>
                          <a:schemeClr val="tx1"/>
                        </a:solidFill>
                      </a:endParaRPr>
                    </a:p>
                  </a:txBody>
                  <a:tcP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300">
                          <a:solidFill>
                            <a:schemeClr val="tx1"/>
                          </a:solidFill>
                        </a:rPr>
                        <a:t>Sub-feature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r>
                        <a:rPr lang="en-US" sz="1300">
                          <a:solidFill>
                            <a:schemeClr val="tx1"/>
                          </a:solidFill>
                        </a:rPr>
                        <a:t>Purpose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r>
                        <a:rPr lang="en-US" sz="1300">
                          <a:solidFill>
                            <a:schemeClr val="tx1"/>
                          </a:solidFill>
                        </a:rPr>
                        <a:t>Justification</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tc>
                  <a:txBody>
                    <a:bodyPr/>
                    <a:lstStyle/>
                    <a:p>
                      <a:r>
                        <a:rPr lang="en-US" sz="1300">
                          <a:solidFill>
                            <a:schemeClr val="tx1"/>
                          </a:solidFill>
                        </a:rPr>
                        <a:t>Importance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lumMod val="85000"/>
                      </a:schemeClr>
                    </a:solidFill>
                  </a:tcPr>
                </a:tc>
                <a:extLst>
                  <a:ext uri="{0D108BD9-81ED-4DB2-BD59-A6C34878D82A}">
                    <a16:rowId xmlns:a16="http://schemas.microsoft.com/office/drawing/2014/main" val="2285024607"/>
                  </a:ext>
                </a:extLst>
              </a:tr>
              <a:tr h="370840">
                <a:tc rowSpan="4">
                  <a:txBody>
                    <a:bodyPr/>
                    <a:lstStyle/>
                    <a:p>
                      <a:r>
                        <a:rPr lang="en-US" sz="1300" b="1"/>
                        <a:t>2</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rowSpan="4">
                  <a:txBody>
                    <a:bodyPr/>
                    <a:lstStyle/>
                    <a:p>
                      <a:pPr lvl="0">
                        <a:buNone/>
                      </a:pPr>
                      <a:r>
                        <a:rPr lang="en-US" sz="1300"/>
                        <a:t>Gameplay</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b</a:t>
                      </a: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buNone/>
                      </a:pPr>
                      <a:r>
                        <a:rPr lang="en-US" sz="1300"/>
                        <a:t>Turning</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The car should be able to be turned around corners in a realistic way like an actual car.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sz="1300"/>
                        <a:t>For example, not allowing the car to turn without moving forwards. This will add more realism to the game to real life.</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sz="1300"/>
                        <a:t>Essential</a:t>
                      </a:r>
                    </a:p>
                  </a:txBody>
                  <a:tcPr>
                    <a:lnL w="12700">
                      <a:solidFill>
                        <a:schemeClr val="tx1"/>
                      </a:solidFill>
                    </a:lnL>
                    <a:lnR w="12700">
                      <a:solidFill>
                        <a:schemeClr val="tx1"/>
                      </a:solidFill>
                    </a:lnR>
                    <a:lnT w="12700">
                      <a:solidFill>
                        <a:schemeClr val="tx1"/>
                      </a:solidFill>
                    </a:lnT>
                    <a:lnB w="12700">
                      <a:solidFill>
                        <a:schemeClr val="tx1"/>
                      </a:solidFill>
                    </a:lnB>
                    <a:solidFill>
                      <a:srgbClr val="B5FFBA"/>
                    </a:solidFill>
                  </a:tcPr>
                </a:tc>
                <a:extLst>
                  <a:ext uri="{0D108BD9-81ED-4DB2-BD59-A6C34878D82A}">
                    <a16:rowId xmlns:a16="http://schemas.microsoft.com/office/drawing/2014/main" val="3060710474"/>
                  </a:ext>
                </a:extLst>
              </a:tr>
              <a:tr h="370839">
                <a:tc vMerge="1">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vMerge="1">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c</a:t>
                      </a:r>
                    </a:p>
                  </a:txBody>
                  <a:tcP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a:buNone/>
                      </a:pPr>
                      <a:r>
                        <a:rPr lang="en-US" sz="1300"/>
                        <a:t>Health</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Adds an element of danger to the game which allows cars to be damaged by potholes, curbs, and other cars. </a:t>
                      </a:r>
                    </a:p>
                    <a:p>
                      <a:pPr lvl="0">
                        <a:buNone/>
                      </a:pPr>
                      <a:r>
                        <a:rPr lang="en-US" sz="1300"/>
                        <a:t>Depending on how much of the health is remaining at the end of the level, the player will receive rewards.</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Much like the star system in Parking Mania (one of my similar games), I will incorporate a health system to be able for the car to withstand some tear until it is completed restarted. This not only makes the game more difficult but also adds a sense of realism.</a:t>
                      </a:r>
                    </a:p>
                    <a:p>
                      <a:pPr lvl="0">
                        <a:buNone/>
                      </a:pPr>
                      <a:r>
                        <a:rPr lang="en-US" sz="1300"/>
                        <a:t>The health system will be out of 100 but can be shown in numbers and as a health bar to be easier to find and spot by the player.</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Essential</a:t>
                      </a:r>
                    </a:p>
                  </a:txBody>
                  <a:tcPr>
                    <a:lnL w="12700">
                      <a:solidFill>
                        <a:schemeClr val="tx1"/>
                      </a:solidFill>
                    </a:lnL>
                    <a:lnR w="12700">
                      <a:solidFill>
                        <a:schemeClr val="tx1"/>
                      </a:solidFill>
                    </a:lnR>
                    <a:lnT w="12700">
                      <a:solidFill>
                        <a:schemeClr val="tx1"/>
                      </a:solidFill>
                    </a:lnT>
                    <a:lnB w="12700">
                      <a:solidFill>
                        <a:schemeClr val="tx1"/>
                      </a:solidFill>
                    </a:lnB>
                    <a:solidFill>
                      <a:srgbClr val="B5FFBA"/>
                    </a:solidFill>
                  </a:tcPr>
                </a:tc>
                <a:extLst>
                  <a:ext uri="{0D108BD9-81ED-4DB2-BD59-A6C34878D82A}">
                    <a16:rowId xmlns:a16="http://schemas.microsoft.com/office/drawing/2014/main" val="3247898003"/>
                  </a:ext>
                </a:extLst>
              </a:tr>
              <a:tr h="370838">
                <a:tc vMerge="1">
                  <a:txBody>
                    <a:bodyPr/>
                    <a:lstStyle/>
                    <a:p>
                      <a:endParaRPr lang="en-US"/>
                    </a:p>
                  </a:txBody>
                  <a:tcPr/>
                </a:tc>
                <a:tc vMerge="1">
                  <a:txBody>
                    <a:bodyPr/>
                    <a:lstStyle/>
                    <a:p>
                      <a:endParaRPr lang="en-US"/>
                    </a:p>
                  </a:txBody>
                  <a:tcPr/>
                </a:tc>
                <a:tc>
                  <a:txBody>
                    <a:bodyPr/>
                    <a:lstStyle/>
                    <a:p>
                      <a:pPr lvl="0">
                        <a:buNone/>
                      </a:pPr>
                      <a:r>
                        <a:rPr lang="en-US" sz="1300"/>
                        <a:t>d</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lvl="0">
                        <a:buNone/>
                      </a:pPr>
                      <a:r>
                        <a:rPr lang="en-US" sz="1300"/>
                        <a:t>Parking</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lvl="0">
                        <a:buNone/>
                      </a:pPr>
                      <a:r>
                        <a:rPr lang="en-US" sz="1300"/>
                        <a:t>The main purpose of the game is to park the car into a highlight parking space. This space will be highlighted and once the car is inside, the game will finish.</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lvl="0">
                        <a:buNone/>
                      </a:pPr>
                      <a:r>
                        <a:rPr lang="en-US" sz="1300" b="0" i="0" u="none" strike="noStrike" noProof="0">
                          <a:solidFill>
                            <a:srgbClr val="000000"/>
                          </a:solidFill>
                          <a:latin typeface="Calibri"/>
                        </a:rPr>
                        <a:t>This space will be highlighted and once the car is inside, the game will finish. The space must be illuminated for the character to know where the player must drive to. Other similar games use arrows throughout the level to direct into the correct direction.</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chemeClr val="bg1"/>
                    </a:solidFill>
                  </a:tcPr>
                </a:tc>
                <a:tc>
                  <a:txBody>
                    <a:bodyPr/>
                    <a:lstStyle/>
                    <a:p>
                      <a:pPr lvl="0">
                        <a:buNone/>
                      </a:pPr>
                      <a:r>
                        <a:rPr lang="en-US" sz="1300"/>
                        <a:t>Essential</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solidFill>
                      <a:srgbClr val="B5FFBA"/>
                    </a:solidFill>
                  </a:tcPr>
                </a:tc>
                <a:extLst>
                  <a:ext uri="{0D108BD9-81ED-4DB2-BD59-A6C34878D82A}">
                    <a16:rowId xmlns:a16="http://schemas.microsoft.com/office/drawing/2014/main" val="1478465622"/>
                  </a:ext>
                </a:extLst>
              </a:tr>
              <a:tr h="370838">
                <a:tc vMerge="1">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vMerge="1">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Minigames</a:t>
                      </a:r>
                    </a:p>
                    <a:p>
                      <a:pPr lvl="0">
                        <a:buNone/>
                      </a:pPr>
                      <a:r>
                        <a:rPr lang="en-US" sz="1300" i="1" u="none"/>
                        <a:t>(see slide 12)</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This would be implemented into the levels to allow the player to gain more rewards in their games. </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Types of minigames can be implanted in similar styles to the similar parking themed games that I played – such as the parking puzzle game. As these rewards will be important in unlocking </a:t>
                      </a:r>
                      <a:r>
                        <a:rPr lang="en-GB" sz="1300" noProof="0"/>
                        <a:t>customisation</a:t>
                      </a:r>
                      <a:r>
                        <a:rPr lang="en-US" sz="1300"/>
                        <a:t>, it would be interesting to add an opportunity to make more.</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pPr lvl="0">
                        <a:buNone/>
                      </a:pPr>
                      <a:r>
                        <a:rPr lang="en-US" sz="1300"/>
                        <a:t>Possibility</a:t>
                      </a:r>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rgbClr val="FFA3A5"/>
                    </a:solidFill>
                  </a:tcPr>
                </a:tc>
                <a:extLst>
                  <a:ext uri="{0D108BD9-81ED-4DB2-BD59-A6C34878D82A}">
                    <a16:rowId xmlns:a16="http://schemas.microsoft.com/office/drawing/2014/main" val="3816628253"/>
                  </a:ext>
                </a:extLst>
              </a:tr>
            </a:tbl>
          </a:graphicData>
        </a:graphic>
      </p:graphicFrame>
      <p:sp>
        <p:nvSpPr>
          <p:cNvPr id="5" name="Rectangle 4">
            <a:extLst>
              <a:ext uri="{FF2B5EF4-FFF2-40B4-BE49-F238E27FC236}">
                <a16:creationId xmlns:a16="http://schemas.microsoft.com/office/drawing/2014/main" id="{B0FEE163-CDAA-C44E-808D-46D3CFB50AC5}"/>
              </a:ext>
            </a:extLst>
          </p:cNvPr>
          <p:cNvSpPr/>
          <p:nvPr/>
        </p:nvSpPr>
        <p:spPr>
          <a:xfrm>
            <a:off x="842815" y="1390074"/>
            <a:ext cx="10515600" cy="92363"/>
          </a:xfrm>
          <a:prstGeom prst="rect">
            <a:avLst/>
          </a:prstGeom>
          <a:solidFill>
            <a:srgbClr val="FF4A4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c 6" descr="Car with solid fill">
            <a:extLst>
              <a:ext uri="{FF2B5EF4-FFF2-40B4-BE49-F238E27FC236}">
                <a16:creationId xmlns:a16="http://schemas.microsoft.com/office/drawing/2014/main" id="{5362EF2C-0996-EC7C-50AE-84AC35338B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6197" y="281849"/>
            <a:ext cx="1501965" cy="1492785"/>
          </a:xfrm>
          <a:prstGeom prst="rect">
            <a:avLst/>
          </a:prstGeom>
        </p:spPr>
      </p:pic>
    </p:spTree>
    <p:extLst>
      <p:ext uri="{BB962C8B-B14F-4D97-AF65-F5344CB8AC3E}">
        <p14:creationId xmlns:p14="http://schemas.microsoft.com/office/powerpoint/2010/main" val="30199207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6532</TotalTime>
  <Words>17647</Words>
  <Application>Microsoft Office PowerPoint</Application>
  <PresentationFormat>Widescreen</PresentationFormat>
  <Paragraphs>1601</Paragraphs>
  <Slides>83</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Abadi</vt:lpstr>
      <vt:lpstr>Arial</vt:lpstr>
      <vt:lpstr>Calibri</vt:lpstr>
      <vt:lpstr>Calibri Light</vt:lpstr>
      <vt:lpstr>Google Sans</vt:lpstr>
      <vt:lpstr>Office Theme</vt:lpstr>
      <vt:lpstr>My Coursework Project</vt:lpstr>
      <vt:lpstr>Analysis</vt:lpstr>
      <vt:lpstr>My Idea</vt:lpstr>
      <vt:lpstr>PowerPoint Presentation</vt:lpstr>
      <vt:lpstr>Similar Games - summary</vt:lpstr>
      <vt:lpstr>Stakeholders</vt:lpstr>
      <vt:lpstr>User Requirements</vt:lpstr>
      <vt:lpstr>Success Criteria</vt:lpstr>
      <vt:lpstr>Success Criteria</vt:lpstr>
      <vt:lpstr>Success Criteria</vt:lpstr>
      <vt:lpstr>Success Criteria</vt:lpstr>
      <vt:lpstr>Mini Games Criteria</vt:lpstr>
      <vt:lpstr>Limitations</vt:lpstr>
      <vt:lpstr>Hardware and Software</vt:lpstr>
      <vt:lpstr>Computational Methods</vt:lpstr>
      <vt:lpstr>Initial Design</vt:lpstr>
      <vt:lpstr>GUI – main menu</vt:lpstr>
      <vt:lpstr>GUI – game map</vt:lpstr>
      <vt:lpstr>GUI – customisation menu</vt:lpstr>
      <vt:lpstr>GUI – how to play</vt:lpstr>
      <vt:lpstr>GUI – end of level screens</vt:lpstr>
      <vt:lpstr>GUI – minigame (potentially)</vt:lpstr>
      <vt:lpstr>Structure diagram</vt:lpstr>
      <vt:lpstr>Menu</vt:lpstr>
      <vt:lpstr>Gameplay</vt:lpstr>
      <vt:lpstr>Map and Audio</vt:lpstr>
      <vt:lpstr>Development Plan</vt:lpstr>
      <vt:lpstr>Development</vt:lpstr>
      <vt:lpstr>Section 1</vt:lpstr>
      <vt:lpstr>Section 1</vt:lpstr>
      <vt:lpstr>Section 1- Test Plan</vt:lpstr>
      <vt:lpstr>Section 2</vt:lpstr>
      <vt:lpstr>Section 2</vt:lpstr>
      <vt:lpstr>Section 2 – Test Plan</vt:lpstr>
      <vt:lpstr>Section 3</vt:lpstr>
      <vt:lpstr>Section 3</vt:lpstr>
      <vt:lpstr>Section 3</vt:lpstr>
      <vt:lpstr>Section 3</vt:lpstr>
      <vt:lpstr>Section 3 – Test Plan</vt:lpstr>
      <vt:lpstr>Section 4</vt:lpstr>
      <vt:lpstr>Section 4 </vt:lpstr>
      <vt:lpstr>Section 4 </vt:lpstr>
      <vt:lpstr>Section 4 – Test Plan</vt:lpstr>
      <vt:lpstr>Section 5</vt:lpstr>
      <vt:lpstr>Section 5 </vt:lpstr>
      <vt:lpstr>Section 5 </vt:lpstr>
      <vt:lpstr>Section 5 </vt:lpstr>
      <vt:lpstr>Section 5 </vt:lpstr>
      <vt:lpstr>Test Plan – section 5</vt:lpstr>
      <vt:lpstr>Section 7</vt:lpstr>
      <vt:lpstr>Section 7 </vt:lpstr>
      <vt:lpstr>Section 7 </vt:lpstr>
      <vt:lpstr>Test Plan – section 7</vt:lpstr>
      <vt:lpstr>Section 8</vt:lpstr>
      <vt:lpstr>Section 8</vt:lpstr>
      <vt:lpstr>Test Plan – section 8</vt:lpstr>
      <vt:lpstr>Section 6 &amp; 9</vt:lpstr>
      <vt:lpstr>Post-development testing</vt:lpstr>
      <vt:lpstr>Beta Testing</vt:lpstr>
      <vt:lpstr>Beta testing – Problems/glitches</vt:lpstr>
      <vt:lpstr>Beta testing – Menu and Music</vt:lpstr>
      <vt:lpstr>Beta testing – Customisability and Level appearance</vt:lpstr>
      <vt:lpstr>Beta Testing – navigation and manoeuvrability</vt:lpstr>
      <vt:lpstr>Beta Testing – additions and bug fixes</vt:lpstr>
      <vt:lpstr>Evaluation</vt:lpstr>
      <vt:lpstr>Evaluating against Criteria – Menu &amp; Sound</vt:lpstr>
      <vt:lpstr>Evaluating against Criteria - Gameplay</vt:lpstr>
      <vt:lpstr>Evaluating against Criteria - Gameplay</vt:lpstr>
      <vt:lpstr>Evaluating against Criteria - World</vt:lpstr>
      <vt:lpstr>Evaluating against Criteria – World 2 </vt:lpstr>
      <vt:lpstr>Evaluating against Criteria – Customisation</vt:lpstr>
      <vt:lpstr>The 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Coursework Project</dc:title>
  <dc:creator>Molly Sheppard</dc:creator>
  <cp:lastModifiedBy>Molly Sheppard</cp:lastModifiedBy>
  <cp:revision>392</cp:revision>
  <dcterms:created xsi:type="dcterms:W3CDTF">2023-06-07T14:43:12Z</dcterms:created>
  <dcterms:modified xsi:type="dcterms:W3CDTF">2024-03-05T21:35:14Z</dcterms:modified>
</cp:coreProperties>
</file>